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8"/>
  </p:notesMasterIdLst>
  <p:sldIdLst>
    <p:sldId id="256" r:id="rId2"/>
    <p:sldId id="284" r:id="rId3"/>
    <p:sldId id="295" r:id="rId4"/>
    <p:sldId id="296" r:id="rId5"/>
    <p:sldId id="297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16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4889B-B4C3-F70C-0AF5-67BA52153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0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4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2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210</TotalTime>
  <Words>35</Words>
  <Application>Microsoft Office PowerPoint</Application>
  <PresentationFormat>Widescreen</PresentationFormat>
  <Paragraphs>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Object-Oriented Programming</vt:lpstr>
      <vt:lpstr>Exception Handling</vt:lpstr>
      <vt:lpstr>PowerPoint Presentation</vt:lpstr>
      <vt:lpstr>PowerPoint Presentation</vt:lpstr>
      <vt:lpstr>PowerPoint Presentation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abeeha.sattar13@outlook.com</cp:lastModifiedBy>
  <cp:revision>122</cp:revision>
  <dcterms:created xsi:type="dcterms:W3CDTF">2023-01-26T02:43:51Z</dcterms:created>
  <dcterms:modified xsi:type="dcterms:W3CDTF">2023-05-09T10:36:10Z</dcterms:modified>
</cp:coreProperties>
</file>