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10"/>
  </p:notesMasterIdLst>
  <p:sldIdLst>
    <p:sldId id="256" r:id="rId2"/>
    <p:sldId id="284" r:id="rId3"/>
    <p:sldId id="295" r:id="rId4"/>
    <p:sldId id="296" r:id="rId5"/>
    <p:sldId id="297" r:id="rId6"/>
    <p:sldId id="299" r:id="rId7"/>
    <p:sldId id="298" r:id="rId8"/>
    <p:sldId id="29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90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cerr</a:t>
            </a:r>
            <a:endParaRPr lang="en-US" dirty="0"/>
          </a:p>
          <a:p>
            <a:r>
              <a:rPr lang="en-US" dirty="0"/>
              <a:t>The c stands for character</a:t>
            </a:r>
          </a:p>
          <a:p>
            <a:r>
              <a:rPr lang="en-US" dirty="0"/>
              <a:t>The err stands for error</a:t>
            </a:r>
          </a:p>
          <a:p>
            <a:r>
              <a:rPr lang="en-US" dirty="0"/>
              <a:t>Std::</a:t>
            </a:r>
            <a:r>
              <a:rPr lang="en-US" dirty="0" err="1"/>
              <a:t>cerr</a:t>
            </a:r>
            <a:r>
              <a:rPr lang="en-US" dirty="0"/>
              <a:t> is character error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https://labex.io/tutorials/cpp-how-to-resolve-file-operation-exceptions-434188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7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11D4D-D45A-E13B-B6F8-612BC937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523CE-B026-0EA7-0258-107312241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001AE-9CDF-63C8-74A0-6452754F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https://labex.io/tutorials/cpp-how-to-resolve-file-operation-exceptions-434188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92E1-7FD2-DDA5-E125-9219BD89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4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95894-E5B1-EC08-7FB2-54748A2C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C2C88-7B73-3D44-FF1C-DD319948D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6A409B-9116-4BE5-086C-A54AFAFD7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https://labex.io/tutorials/cpp-how-to-resolve-file-operation-exceptions-434188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CFAF9-9ACF-C3B8-2078-CEBC897F6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6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WEEK 12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4889B-B4C3-F70C-0AF5-67BA52153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Exception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9E6DF-FF83-B09A-E201-7E58CE24DD66}"/>
              </a:ext>
            </a:extLst>
          </p:cNvPr>
          <p:cNvSpPr txBox="1"/>
          <p:nvPr/>
        </p:nvSpPr>
        <p:spPr>
          <a:xfrm>
            <a:off x="1038578" y="5441244"/>
            <a:ext cx="10343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Examples only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bad_alloc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156177"/>
            <a:ext cx="10571998" cy="46058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&lt;exception&gt;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using namespace std;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try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int* </a:t>
            </a:r>
            <a:r>
              <a:rPr lang="en-US" dirty="0" err="1">
                <a:solidFill>
                  <a:schemeClr val="bg2"/>
                </a:solidFill>
              </a:rPr>
              <a:t>myarray</a:t>
            </a:r>
            <a:r>
              <a:rPr lang="en-US" dirty="0">
                <a:solidFill>
                  <a:schemeClr val="bg2"/>
                </a:solidFill>
              </a:rPr>
              <a:t>= new int[1000000000000000];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} catch (std::</a:t>
            </a:r>
            <a:r>
              <a:rPr lang="en-US" dirty="0" err="1">
                <a:solidFill>
                  <a:schemeClr val="bg2"/>
                </a:solidFill>
              </a:rPr>
              <a:t>bad_alloc</a:t>
            </a:r>
            <a:r>
              <a:rPr lang="en-US" dirty="0">
                <a:solidFill>
                  <a:schemeClr val="bg2"/>
                </a:solidFill>
              </a:rPr>
              <a:t>&amp; e)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r>
              <a:rPr lang="en-US" dirty="0">
                <a:solidFill>
                  <a:schemeClr val="bg2"/>
                </a:solidFill>
              </a:rPr>
              <a:t> &lt;&lt; "Standard exception: " &lt;&lt; </a:t>
            </a:r>
            <a:r>
              <a:rPr lang="en-US" dirty="0" err="1">
                <a:solidFill>
                  <a:schemeClr val="bg2"/>
                </a:solidFill>
              </a:rPr>
              <a:t>e.what</a:t>
            </a:r>
            <a:r>
              <a:rPr lang="en-US" dirty="0">
                <a:solidFill>
                  <a:schemeClr val="bg2"/>
                </a:solidFill>
              </a:rPr>
              <a:t>() &lt;&lt; 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0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std::</a:t>
            </a:r>
            <a:r>
              <a:rPr lang="en-US" dirty="0" err="1">
                <a:solidFill>
                  <a:schemeClr val="tx1"/>
                </a:solidFill>
              </a:rPr>
              <a:t>bad_cast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62667"/>
            <a:ext cx="10554574" cy="48993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&lt;iostream&gt;       // std::</a:t>
            </a:r>
            <a:r>
              <a:rPr lang="en-US" dirty="0" err="1">
                <a:solidFill>
                  <a:schemeClr val="bg2"/>
                </a:solidFill>
              </a:rPr>
              <a:t>cout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</a:t>
            </a:r>
            <a:r>
              <a:rPr lang="en-US" dirty="0" err="1">
                <a:solidFill>
                  <a:schemeClr val="bg2"/>
                </a:solidFill>
              </a:rPr>
              <a:t>typeinfo</a:t>
            </a:r>
            <a:r>
              <a:rPr lang="en-US" dirty="0">
                <a:solidFill>
                  <a:schemeClr val="bg2"/>
                </a:solidFill>
              </a:rPr>
              <a:t>&gt;       // std::</a:t>
            </a:r>
            <a:r>
              <a:rPr lang="en-US" dirty="0" err="1">
                <a:solidFill>
                  <a:schemeClr val="bg2"/>
                </a:solidFill>
              </a:rPr>
              <a:t>bad_cast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Base {virtual void member(){}};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class Derived : Base {};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int main 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try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Base b;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Derived&amp; </a:t>
            </a:r>
            <a:r>
              <a:rPr lang="en-US" dirty="0" err="1">
                <a:solidFill>
                  <a:schemeClr val="bg2"/>
                </a:solidFill>
              </a:rPr>
              <a:t>rd</a:t>
            </a:r>
            <a:r>
              <a:rPr lang="en-US" dirty="0">
                <a:solidFill>
                  <a:schemeClr val="bg2"/>
                </a:solidFill>
              </a:rPr>
              <a:t> = </a:t>
            </a:r>
            <a:r>
              <a:rPr lang="en-US" dirty="0" err="1">
                <a:solidFill>
                  <a:schemeClr val="bg2"/>
                </a:solidFill>
              </a:rPr>
              <a:t>dynamic_cast</a:t>
            </a:r>
            <a:r>
              <a:rPr lang="en-US" dirty="0">
                <a:solidFill>
                  <a:schemeClr val="bg2"/>
                </a:solidFill>
              </a:rPr>
              <a:t>&lt;Derived&amp;&gt;(b);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catch (std::</a:t>
            </a:r>
            <a:r>
              <a:rPr lang="en-US" dirty="0" err="1">
                <a:solidFill>
                  <a:schemeClr val="bg2"/>
                </a:solidFill>
              </a:rPr>
              <a:t>bad_cast</a:t>
            </a:r>
            <a:r>
              <a:rPr lang="en-US" dirty="0">
                <a:solidFill>
                  <a:schemeClr val="bg2"/>
                </a:solidFill>
              </a:rPr>
              <a:t>&amp; </a:t>
            </a:r>
            <a:r>
              <a:rPr lang="en-US" dirty="0" err="1">
                <a:solidFill>
                  <a:schemeClr val="bg2"/>
                </a:solidFill>
              </a:rPr>
              <a:t>bc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std::</a:t>
            </a:r>
            <a:r>
              <a:rPr lang="en-US" dirty="0" err="1">
                <a:solidFill>
                  <a:schemeClr val="bg2"/>
                </a:solidFill>
              </a:rPr>
              <a:t>cerr</a:t>
            </a:r>
            <a:r>
              <a:rPr lang="en-US" dirty="0">
                <a:solidFill>
                  <a:schemeClr val="bg2"/>
                </a:solidFill>
              </a:rPr>
              <a:t> &lt;&lt; "</a:t>
            </a:r>
            <a:r>
              <a:rPr lang="en-US" dirty="0" err="1">
                <a:solidFill>
                  <a:schemeClr val="bg2"/>
                </a:solidFill>
              </a:rPr>
              <a:t>bad_cast</a:t>
            </a:r>
            <a:r>
              <a:rPr lang="en-US" dirty="0">
                <a:solidFill>
                  <a:schemeClr val="bg2"/>
                </a:solidFill>
              </a:rPr>
              <a:t> caught: " &lt;&lt; </a:t>
            </a:r>
            <a:r>
              <a:rPr lang="en-US" dirty="0" err="1">
                <a:solidFill>
                  <a:schemeClr val="bg2"/>
                </a:solidFill>
              </a:rPr>
              <a:t>bc.what</a:t>
            </a:r>
            <a:r>
              <a:rPr lang="en-US" dirty="0">
                <a:solidFill>
                  <a:schemeClr val="bg2"/>
                </a:solidFill>
              </a:rPr>
              <a:t>() &lt;&lt; '\n';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4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File 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E6EA1C-F6A5-DA90-53D6-DA85AD05D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985" y="2324825"/>
            <a:ext cx="9296030" cy="4533175"/>
          </a:xfrm>
        </p:spPr>
      </p:pic>
    </p:spTree>
    <p:extLst>
      <p:ext uri="{BB962C8B-B14F-4D97-AF65-F5344CB8AC3E}">
        <p14:creationId xmlns:p14="http://schemas.microsoft.com/office/powerpoint/2010/main" val="106082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536D-762C-D1E5-DAA5-144E8ACC3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CE81-BA66-8D7C-C4E6-CCF9BE90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1A62-BE15-2C4D-E209-E965AD84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43289"/>
            <a:ext cx="10554574" cy="48147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</a:t>
            </a:r>
            <a:r>
              <a:rPr lang="en-US" dirty="0" err="1">
                <a:solidFill>
                  <a:schemeClr val="bg2"/>
                </a:solidFill>
              </a:rPr>
              <a:t>fstream</a:t>
            </a:r>
            <a:r>
              <a:rPr lang="en-US" dirty="0">
                <a:solidFill>
                  <a:schemeClr val="bg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void </a:t>
            </a:r>
            <a:r>
              <a:rPr lang="en-US" dirty="0" err="1">
                <a:solidFill>
                  <a:schemeClr val="bg2"/>
                </a:solidFill>
              </a:rPr>
              <a:t>checkStreamState</a:t>
            </a:r>
            <a:r>
              <a:rPr lang="en-US" dirty="0">
                <a:solidFill>
                  <a:schemeClr val="bg2"/>
                </a:solidFill>
              </a:rPr>
              <a:t>(const std::string&amp; filename)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std::</a:t>
            </a:r>
            <a:r>
              <a:rPr lang="en-US" dirty="0" err="1">
                <a:solidFill>
                  <a:schemeClr val="bg2"/>
                </a:solidFill>
              </a:rPr>
              <a:t>ifstream</a:t>
            </a:r>
            <a:r>
              <a:rPr lang="en-US" dirty="0">
                <a:solidFill>
                  <a:schemeClr val="bg2"/>
                </a:solidFill>
              </a:rPr>
              <a:t> file(filename);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// Check various stream state flags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if (</a:t>
            </a:r>
            <a:r>
              <a:rPr lang="en-US" dirty="0" err="1">
                <a:solidFill>
                  <a:schemeClr val="bg2"/>
                </a:solidFill>
              </a:rPr>
              <a:t>file.fail</a:t>
            </a:r>
            <a:r>
              <a:rPr lang="en-US" dirty="0">
                <a:solidFill>
                  <a:schemeClr val="bg2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std::</a:t>
            </a:r>
            <a:r>
              <a:rPr lang="en-US" dirty="0" err="1">
                <a:solidFill>
                  <a:schemeClr val="bg2"/>
                </a:solidFill>
              </a:rPr>
              <a:t>cerr</a:t>
            </a:r>
            <a:r>
              <a:rPr lang="en-US" dirty="0">
                <a:solidFill>
                  <a:schemeClr val="bg2"/>
                </a:solidFill>
              </a:rPr>
              <a:t> &lt;&lt; "File opening failed" &lt;&lt; std::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if (</a:t>
            </a:r>
            <a:r>
              <a:rPr lang="en-US" dirty="0" err="1">
                <a:solidFill>
                  <a:schemeClr val="bg2"/>
                </a:solidFill>
              </a:rPr>
              <a:t>file.bad</a:t>
            </a:r>
            <a:r>
              <a:rPr lang="en-US" dirty="0">
                <a:solidFill>
                  <a:schemeClr val="bg2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std::</a:t>
            </a:r>
            <a:r>
              <a:rPr lang="en-US" dirty="0" err="1">
                <a:solidFill>
                  <a:schemeClr val="bg2"/>
                </a:solidFill>
              </a:rPr>
              <a:t>cerr</a:t>
            </a:r>
            <a:r>
              <a:rPr lang="en-US" dirty="0">
                <a:solidFill>
                  <a:schemeClr val="bg2"/>
                </a:solidFill>
              </a:rPr>
              <a:t> &lt;&lt; "Unrecoverable stream error" &lt;&lt; std::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if (</a:t>
            </a:r>
            <a:r>
              <a:rPr lang="en-US" dirty="0" err="1">
                <a:solidFill>
                  <a:schemeClr val="bg2"/>
                </a:solidFill>
              </a:rPr>
              <a:t>file.eof</a:t>
            </a:r>
            <a:r>
              <a:rPr lang="en-US" dirty="0">
                <a:solidFill>
                  <a:schemeClr val="bg2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    std::</a:t>
            </a:r>
            <a:r>
              <a:rPr lang="en-US" dirty="0" err="1">
                <a:solidFill>
                  <a:schemeClr val="bg2"/>
                </a:solidFill>
              </a:rPr>
              <a:t>cerr</a:t>
            </a:r>
            <a:r>
              <a:rPr lang="en-US" dirty="0">
                <a:solidFill>
                  <a:schemeClr val="bg2"/>
                </a:solidFill>
              </a:rPr>
              <a:t> &lt;&lt; "End of file reached" &lt;&lt; std::</a:t>
            </a:r>
            <a:r>
              <a:rPr lang="en-US" dirty="0" err="1">
                <a:solidFill>
                  <a:schemeClr val="bg2"/>
                </a:solidFill>
              </a:rPr>
              <a:t>endl</a:t>
            </a:r>
            <a:r>
              <a:rPr lang="en-US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31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55F9E-5839-D78A-F7E6-1F5BD88A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58AE-56FF-017B-1095-912F1135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43AC-C225-6B8A-505A-A45FC8D6E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286" y="1871054"/>
            <a:ext cx="10554574" cy="484018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#include &lt;</a:t>
            </a:r>
            <a:r>
              <a:rPr lang="en-US" sz="1050" dirty="0" err="1">
                <a:solidFill>
                  <a:schemeClr val="bg2"/>
                </a:solidFill>
              </a:rPr>
              <a:t>fstream</a:t>
            </a:r>
            <a:r>
              <a:rPr lang="en-US" sz="1050" dirty="0">
                <a:solidFill>
                  <a:schemeClr val="bg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#include &lt;</a:t>
            </a:r>
            <a:r>
              <a:rPr lang="en-US" sz="1050" dirty="0" err="1">
                <a:solidFill>
                  <a:schemeClr val="bg2"/>
                </a:solidFill>
              </a:rPr>
              <a:t>stdexcept</a:t>
            </a:r>
            <a:r>
              <a:rPr lang="en-US" sz="1050" dirty="0">
                <a:solidFill>
                  <a:schemeClr val="bg2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class </a:t>
            </a:r>
            <a:r>
              <a:rPr lang="en-US" sz="1050" dirty="0" err="1">
                <a:solidFill>
                  <a:schemeClr val="bg2"/>
                </a:solidFill>
              </a:rPr>
              <a:t>FileErrorHandler</a:t>
            </a:r>
            <a:r>
              <a:rPr lang="en-US" sz="1050" dirty="0">
                <a:solidFill>
                  <a:schemeClr val="bg2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public: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static bool </a:t>
            </a:r>
            <a:r>
              <a:rPr lang="en-US" sz="1050" dirty="0" err="1">
                <a:solidFill>
                  <a:schemeClr val="bg2"/>
                </a:solidFill>
              </a:rPr>
              <a:t>validateFileOperation</a:t>
            </a:r>
            <a:r>
              <a:rPr lang="en-US" sz="1050" dirty="0">
                <a:solidFill>
                  <a:schemeClr val="bg2"/>
                </a:solidFill>
              </a:rPr>
              <a:t>(const std::string&amp; filename)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try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std::</a:t>
            </a:r>
            <a:r>
              <a:rPr lang="en-US" sz="1050" dirty="0" err="1">
                <a:solidFill>
                  <a:schemeClr val="bg2"/>
                </a:solidFill>
              </a:rPr>
              <a:t>ifstream</a:t>
            </a:r>
            <a:r>
              <a:rPr lang="en-US" sz="1050" dirty="0">
                <a:solidFill>
                  <a:schemeClr val="bg2"/>
                </a:solidFill>
              </a:rPr>
              <a:t> file(filename);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// Multiple error detection mechanisms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if (!</a:t>
            </a:r>
            <a:r>
              <a:rPr lang="en-US" sz="1050" dirty="0" err="1">
                <a:solidFill>
                  <a:schemeClr val="bg2"/>
                </a:solidFill>
              </a:rPr>
              <a:t>file.is_open</a:t>
            </a:r>
            <a:r>
              <a:rPr lang="en-US" sz="1050" dirty="0">
                <a:solidFill>
                  <a:schemeClr val="bg2"/>
                </a:solidFill>
              </a:rPr>
              <a:t>())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    throw std::</a:t>
            </a:r>
            <a:r>
              <a:rPr lang="en-US" sz="1050" dirty="0" err="1">
                <a:solidFill>
                  <a:schemeClr val="bg2"/>
                </a:solidFill>
              </a:rPr>
              <a:t>runtime_error</a:t>
            </a:r>
            <a:r>
              <a:rPr lang="en-US" sz="1050" dirty="0">
                <a:solidFill>
                  <a:schemeClr val="bg2"/>
                </a:solidFill>
              </a:rPr>
              <a:t>("Cannot open file");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// Additional file validation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</a:t>
            </a:r>
            <a:r>
              <a:rPr lang="en-US" sz="1050" dirty="0" err="1">
                <a:solidFill>
                  <a:schemeClr val="bg2"/>
                </a:solidFill>
              </a:rPr>
              <a:t>file.exceptions</a:t>
            </a:r>
            <a:r>
              <a:rPr lang="en-US" sz="1050" dirty="0">
                <a:solidFill>
                  <a:schemeClr val="bg2"/>
                </a:solidFill>
              </a:rPr>
              <a:t>(std::</a:t>
            </a:r>
            <a:r>
              <a:rPr lang="en-US" sz="1050" dirty="0" err="1">
                <a:solidFill>
                  <a:schemeClr val="bg2"/>
                </a:solidFill>
              </a:rPr>
              <a:t>ifstream</a:t>
            </a:r>
            <a:r>
              <a:rPr lang="en-US" sz="1050" dirty="0">
                <a:solidFill>
                  <a:schemeClr val="bg2"/>
                </a:solidFill>
              </a:rPr>
              <a:t>::</a:t>
            </a:r>
            <a:r>
              <a:rPr lang="en-US" sz="1050" dirty="0" err="1">
                <a:solidFill>
                  <a:schemeClr val="bg2"/>
                </a:solidFill>
              </a:rPr>
              <a:t>failbit</a:t>
            </a:r>
            <a:r>
              <a:rPr lang="en-US" sz="1050" dirty="0">
                <a:solidFill>
                  <a:schemeClr val="bg2"/>
                </a:solidFill>
              </a:rPr>
              <a:t> | std::</a:t>
            </a:r>
            <a:r>
              <a:rPr lang="en-US" sz="1050" dirty="0" err="1">
                <a:solidFill>
                  <a:schemeClr val="bg2"/>
                </a:solidFill>
              </a:rPr>
              <a:t>ifstream</a:t>
            </a:r>
            <a:r>
              <a:rPr lang="en-US" sz="1050" dirty="0">
                <a:solidFill>
                  <a:schemeClr val="bg2"/>
                </a:solidFill>
              </a:rPr>
              <a:t>::</a:t>
            </a:r>
            <a:r>
              <a:rPr lang="en-US" sz="1050" dirty="0" err="1">
                <a:solidFill>
                  <a:schemeClr val="bg2"/>
                </a:solidFill>
              </a:rPr>
              <a:t>badbit</a:t>
            </a:r>
            <a:r>
              <a:rPr lang="en-US" sz="1050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// Perform file content validation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std::string line;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if (!std::</a:t>
            </a:r>
            <a:r>
              <a:rPr lang="en-US" sz="1050" dirty="0" err="1">
                <a:solidFill>
                  <a:schemeClr val="bg2"/>
                </a:solidFill>
              </a:rPr>
              <a:t>getline</a:t>
            </a:r>
            <a:r>
              <a:rPr lang="en-US" sz="1050" dirty="0">
                <a:solidFill>
                  <a:schemeClr val="bg2"/>
                </a:solidFill>
              </a:rPr>
              <a:t>(file, line))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    throw std::</a:t>
            </a:r>
            <a:r>
              <a:rPr lang="en-US" sz="1050" dirty="0" err="1">
                <a:solidFill>
                  <a:schemeClr val="bg2"/>
                </a:solidFill>
              </a:rPr>
              <a:t>runtime_error</a:t>
            </a:r>
            <a:r>
              <a:rPr lang="en-US" sz="1050" dirty="0">
                <a:solidFill>
                  <a:schemeClr val="bg2"/>
                </a:solidFill>
              </a:rPr>
              <a:t>("Empty or unreadable file");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return true;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catch (const std::exception&amp; e)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std::</a:t>
            </a:r>
            <a:r>
              <a:rPr lang="en-US" sz="1050" dirty="0" err="1">
                <a:solidFill>
                  <a:schemeClr val="bg2"/>
                </a:solidFill>
              </a:rPr>
              <a:t>cerr</a:t>
            </a:r>
            <a:r>
              <a:rPr lang="en-US" sz="1050" dirty="0">
                <a:solidFill>
                  <a:schemeClr val="bg2"/>
                </a:solidFill>
              </a:rPr>
              <a:t> &lt;&lt; "File Error: " &lt;&lt; </a:t>
            </a:r>
            <a:r>
              <a:rPr lang="en-US" sz="1050" dirty="0" err="1">
                <a:solidFill>
                  <a:schemeClr val="bg2"/>
                </a:solidFill>
              </a:rPr>
              <a:t>e.what</a:t>
            </a:r>
            <a:r>
              <a:rPr lang="en-US" sz="1050" dirty="0">
                <a:solidFill>
                  <a:schemeClr val="bg2"/>
                </a:solidFill>
              </a:rPr>
              <a:t>() &lt;&lt; std::</a:t>
            </a:r>
            <a:r>
              <a:rPr lang="en-US" sz="1050" dirty="0" err="1">
                <a:solidFill>
                  <a:schemeClr val="bg2"/>
                </a:solidFill>
              </a:rPr>
              <a:t>endl</a:t>
            </a:r>
            <a:r>
              <a:rPr lang="en-US" sz="1050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return false;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std::string </a:t>
            </a:r>
            <a:r>
              <a:rPr lang="en-US" sz="1050" dirty="0" err="1">
                <a:solidFill>
                  <a:schemeClr val="bg2"/>
                </a:solidFill>
              </a:rPr>
              <a:t>testFile</a:t>
            </a:r>
            <a:r>
              <a:rPr lang="en-US" sz="1050" dirty="0">
                <a:solidFill>
                  <a:schemeClr val="bg2"/>
                </a:solidFill>
              </a:rPr>
              <a:t> = "/path/to/test/file.txt";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bool </a:t>
            </a:r>
            <a:r>
              <a:rPr lang="en-US" sz="1050" dirty="0" err="1">
                <a:solidFill>
                  <a:schemeClr val="bg2"/>
                </a:solidFill>
              </a:rPr>
              <a:t>isValid</a:t>
            </a:r>
            <a:r>
              <a:rPr lang="en-US" sz="1050" dirty="0">
                <a:solidFill>
                  <a:schemeClr val="bg2"/>
                </a:solidFill>
              </a:rPr>
              <a:t> = </a:t>
            </a:r>
            <a:r>
              <a:rPr lang="en-US" sz="1050" dirty="0" err="1">
                <a:solidFill>
                  <a:schemeClr val="bg2"/>
                </a:solidFill>
              </a:rPr>
              <a:t>FileErrorHandler</a:t>
            </a:r>
            <a:r>
              <a:rPr lang="en-US" sz="1050" dirty="0">
                <a:solidFill>
                  <a:schemeClr val="bg2"/>
                </a:solidFill>
              </a:rPr>
              <a:t>::</a:t>
            </a:r>
            <a:r>
              <a:rPr lang="en-US" sz="1050" dirty="0" err="1">
                <a:solidFill>
                  <a:schemeClr val="bg2"/>
                </a:solidFill>
              </a:rPr>
              <a:t>validateFileOperation</a:t>
            </a:r>
            <a:r>
              <a:rPr lang="en-US" sz="1050" dirty="0">
                <a:solidFill>
                  <a:schemeClr val="bg2"/>
                </a:solidFill>
              </a:rPr>
              <a:t>(</a:t>
            </a:r>
            <a:r>
              <a:rPr lang="en-US" sz="1050" dirty="0" err="1">
                <a:solidFill>
                  <a:schemeClr val="bg2"/>
                </a:solidFill>
              </a:rPr>
              <a:t>testFile</a:t>
            </a:r>
            <a:r>
              <a:rPr lang="en-US" sz="1050" dirty="0">
                <a:solidFill>
                  <a:schemeClr val="bg2"/>
                </a:solidFill>
              </a:rPr>
              <a:t>);</a:t>
            </a:r>
          </a:p>
          <a:p>
            <a:pPr marL="0" indent="0">
              <a:buNone/>
            </a:pPr>
            <a:endParaRPr lang="en-US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std::</a:t>
            </a:r>
            <a:r>
              <a:rPr lang="en-US" sz="1050" dirty="0" err="1">
                <a:solidFill>
                  <a:schemeClr val="bg2"/>
                </a:solidFill>
              </a:rPr>
              <a:t>cout</a:t>
            </a:r>
            <a:r>
              <a:rPr lang="en-US" sz="1050" dirty="0">
                <a:solidFill>
                  <a:schemeClr val="bg2"/>
                </a:solidFill>
              </a:rPr>
              <a:t> &lt;&lt; "File Validation Result: "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  &lt;&lt; (</a:t>
            </a:r>
            <a:r>
              <a:rPr lang="en-US" sz="1050" dirty="0" err="1">
                <a:solidFill>
                  <a:schemeClr val="bg2"/>
                </a:solidFill>
              </a:rPr>
              <a:t>isValid</a:t>
            </a:r>
            <a:r>
              <a:rPr lang="en-US" sz="1050" dirty="0">
                <a:solidFill>
                  <a:schemeClr val="bg2"/>
                </a:solidFill>
              </a:rPr>
              <a:t> ? "Success" : "Failure")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          &lt;&lt; std::</a:t>
            </a:r>
            <a:r>
              <a:rPr lang="en-US" sz="1050" dirty="0" err="1">
                <a:solidFill>
                  <a:schemeClr val="bg2"/>
                </a:solidFill>
              </a:rPr>
              <a:t>endl</a:t>
            </a:r>
            <a:r>
              <a:rPr lang="en-US" sz="1050" dirty="0">
                <a:solidFill>
                  <a:schemeClr val="bg2"/>
                </a:solidFill>
              </a:rPr>
              <a:t>;</a:t>
            </a:r>
          </a:p>
          <a:p>
            <a:pPr marL="0" indent="0">
              <a:buNone/>
            </a:pPr>
            <a:endParaRPr lang="en-US" sz="105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sz="105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93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263</TotalTime>
  <Words>628</Words>
  <Application>Microsoft Office PowerPoint</Application>
  <PresentationFormat>Widescreen</PresentationFormat>
  <Paragraphs>103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Quotable</vt:lpstr>
      <vt:lpstr>Object-Oriented Programming</vt:lpstr>
      <vt:lpstr>Exception Handling</vt:lpstr>
      <vt:lpstr>std::bad_alloc</vt:lpstr>
      <vt:lpstr>std::bad_cast</vt:lpstr>
      <vt:lpstr>Types of File Exceptions</vt:lpstr>
      <vt:lpstr>Stream Validation</vt:lpstr>
      <vt:lpstr>File Validation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139</cp:revision>
  <dcterms:created xsi:type="dcterms:W3CDTF">2023-01-26T02:43:51Z</dcterms:created>
  <dcterms:modified xsi:type="dcterms:W3CDTF">2025-04-15T05:19:53Z</dcterms:modified>
</cp:coreProperties>
</file>