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1"/>
  </p:notesMasterIdLst>
  <p:sldIdLst>
    <p:sldId id="256" r:id="rId2"/>
    <p:sldId id="284" r:id="rId3"/>
    <p:sldId id="295" r:id="rId4"/>
    <p:sldId id="296" r:id="rId5"/>
    <p:sldId id="297" r:id="rId6"/>
    <p:sldId id="298" r:id="rId7"/>
    <p:sldId id="299" r:id="rId8"/>
    <p:sldId id="302" r:id="rId9"/>
    <p:sldId id="306" r:id="rId10"/>
    <p:sldId id="303" r:id="rId11"/>
    <p:sldId id="304" r:id="rId12"/>
    <p:sldId id="305" r:id="rId13"/>
    <p:sldId id="307" r:id="rId14"/>
    <p:sldId id="300" r:id="rId15"/>
    <p:sldId id="301" r:id="rId16"/>
    <p:sldId id="308" r:id="rId17"/>
    <p:sldId id="309" r:id="rId18"/>
    <p:sldId id="310" r:id="rId19"/>
    <p:sldId id="294" r:id="rId20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0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1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https://www.mygreatlearning.com/blog/operator-overloading-in-cpp/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Main:</a:t>
            </a:r>
          </a:p>
          <a:p>
            <a:endParaRPr lang="en-US" dirty="0"/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c1(1, 2), c2(6, 7);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c3 = c1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c2;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c1(1, 2), c2(6, 7);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c3 = c1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c3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c3;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09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8221"/>
            <a:ext cx="10554574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anyInt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anyString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display()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anyInt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anyString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//friend function declarations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setSpecific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anyObj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1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//this doesn’t really do anything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anyObj.anyInt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999;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anyObj.anyString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ffffff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//this doesn’t really do anything still, but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will, if we change the object to an object reference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setSpecific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anyObj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anyObj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.anyInt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anyObj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.anyString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anyObj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0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setDefaults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setSpecific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(obj, 99,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4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Now back to…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FA677C-1E15-9346-02B9-4D14AF11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916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96537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49714"/>
          </a:xfrm>
        </p:spPr>
        <p:txBody>
          <a:bodyPr/>
          <a:lstStyle/>
          <a:p>
            <a:r>
              <a:rPr lang="en-US" dirty="0"/>
              <a:t>Globally Overloading Operators using Friend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12191999" cy="457199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real, imaginary;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real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imaginary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real +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result.imaginary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imaginary +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.imaginary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of friend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 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					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obj1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//pre-operator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real++;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//post-operator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real++;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.real -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result.imaginary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.imaginary -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.imaginary;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4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Overloadable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D46BA-E5C6-C23E-A300-6CE6DE3A2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6025" y="2488406"/>
            <a:ext cx="7219950" cy="3105150"/>
          </a:xfrm>
        </p:spPr>
      </p:pic>
    </p:spTree>
    <p:extLst>
      <p:ext uri="{BB962C8B-B14F-4D97-AF65-F5344CB8AC3E}">
        <p14:creationId xmlns:p14="http://schemas.microsoft.com/office/powerpoint/2010/main" val="115289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Non-Overloadable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F94AD-571F-7C90-4102-325CDDA97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0775" y="3636169"/>
            <a:ext cx="7410450" cy="809625"/>
          </a:xfrm>
        </p:spPr>
      </p:pic>
    </p:spTree>
    <p:extLst>
      <p:ext uri="{BB962C8B-B14F-4D97-AF65-F5344CB8AC3E}">
        <p14:creationId xmlns:p14="http://schemas.microsoft.com/office/powerpoint/2010/main" val="285040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76798"/>
            <a:ext cx="10571998" cy="970450"/>
          </a:xfrm>
        </p:spPr>
        <p:txBody>
          <a:bodyPr/>
          <a:lstStyle/>
          <a:p>
            <a:r>
              <a:rPr lang="en-US" dirty="0"/>
              <a:t>Difference between Member and Friend Function in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2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</a:rPr>
              <a:t>Member function:</a:t>
            </a:r>
          </a:p>
          <a:p>
            <a:r>
              <a:rPr lang="en-US" dirty="0">
                <a:solidFill>
                  <a:schemeClr val="bg2"/>
                </a:solidFill>
              </a:rPr>
              <a:t>The number of parameters to be passed is reduced by one, as the calling object is implicitly supplied is an operand.</a:t>
            </a:r>
          </a:p>
          <a:p>
            <a:r>
              <a:rPr lang="en-US" dirty="0">
                <a:solidFill>
                  <a:schemeClr val="bg2"/>
                </a:solidFill>
              </a:rPr>
              <a:t>Unary operators takes no explicit parameters.</a:t>
            </a:r>
          </a:p>
          <a:p>
            <a:r>
              <a:rPr lang="en-US" dirty="0">
                <a:solidFill>
                  <a:schemeClr val="bg2"/>
                </a:solidFill>
              </a:rPr>
              <a:t>Binary operators take only one explicit parameter.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2"/>
                </a:solidFill>
              </a:rPr>
              <a:t>Friend Function:</a:t>
            </a:r>
          </a:p>
          <a:p>
            <a:r>
              <a:rPr lang="en-US" dirty="0">
                <a:solidFill>
                  <a:schemeClr val="bg2"/>
                </a:solidFill>
              </a:rPr>
              <a:t>More parameters can be passed.</a:t>
            </a:r>
          </a:p>
          <a:p>
            <a:r>
              <a:rPr lang="en-US" dirty="0">
                <a:solidFill>
                  <a:schemeClr val="bg2"/>
                </a:solidFill>
              </a:rPr>
              <a:t>Unary operators take one explicit parameter.</a:t>
            </a:r>
          </a:p>
          <a:p>
            <a:r>
              <a:rPr lang="en-US" dirty="0">
                <a:solidFill>
                  <a:schemeClr val="bg2"/>
                </a:solidFill>
              </a:rPr>
              <a:t>Binary operators take two explicit parameters.</a:t>
            </a:r>
          </a:p>
        </p:txBody>
      </p:sp>
    </p:spTree>
    <p:extLst>
      <p:ext uri="{BB962C8B-B14F-4D97-AF65-F5344CB8AC3E}">
        <p14:creationId xmlns:p14="http://schemas.microsoft.com/office/powerpoint/2010/main" val="155732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C++ we have the ability to redefine how the operators interact with a specific class. </a:t>
            </a:r>
          </a:p>
          <a:p>
            <a:r>
              <a:rPr lang="en-US" dirty="0">
                <a:solidFill>
                  <a:schemeClr val="bg2"/>
                </a:solidFill>
              </a:rPr>
              <a:t>We can provide the operators with a special meaning for a given datatype.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is operator overloading 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For example, we can overload an operator ‘+’ in a class like string so that we can concatenate two strings by just using +</a:t>
            </a:r>
          </a:p>
          <a:p>
            <a:r>
              <a:rPr lang="en-US" dirty="0">
                <a:solidFill>
                  <a:schemeClr val="bg2"/>
                </a:solidFill>
              </a:rPr>
              <a:t>Other example classes where arithmetic operators may be overloaded are Complex Numbers, Fractional Numbers, Big Integers, etc.</a:t>
            </a:r>
          </a:p>
        </p:txBody>
      </p:sp>
    </p:spTree>
    <p:extLst>
      <p:ext uri="{BB962C8B-B14F-4D97-AF65-F5344CB8AC3E}">
        <p14:creationId xmlns:p14="http://schemas.microsoft.com/office/powerpoint/2010/main" val="119117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Overload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706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Overloaded operators are functions with special names: the keyword "</a:t>
            </a:r>
            <a:r>
              <a:rPr lang="en-US" b="1" dirty="0">
                <a:solidFill>
                  <a:schemeClr val="bg2"/>
                </a:solidFill>
              </a:rPr>
              <a:t>operator</a:t>
            </a:r>
            <a:r>
              <a:rPr lang="en-US" dirty="0">
                <a:solidFill>
                  <a:schemeClr val="bg2"/>
                </a:solidFill>
              </a:rPr>
              <a:t>" followed by the </a:t>
            </a:r>
            <a:r>
              <a:rPr lang="en-US" b="1" dirty="0">
                <a:solidFill>
                  <a:schemeClr val="bg2"/>
                </a:solidFill>
              </a:rPr>
              <a:t>symbol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the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operator</a:t>
            </a:r>
            <a:r>
              <a:rPr lang="en-US" dirty="0">
                <a:solidFill>
                  <a:schemeClr val="bg2"/>
                </a:solidFill>
              </a:rPr>
              <a:t> being defined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className</a:t>
            </a:r>
            <a:r>
              <a:rPr lang="en-US" dirty="0">
                <a:solidFill>
                  <a:schemeClr val="bg2"/>
                </a:solidFill>
              </a:rPr>
              <a:t> operator  </a:t>
            </a:r>
            <a:r>
              <a:rPr lang="en-US" dirty="0" err="1">
                <a:solidFill>
                  <a:schemeClr val="bg2"/>
                </a:solidFill>
              </a:rPr>
              <a:t>operatorSymbol</a:t>
            </a:r>
            <a:r>
              <a:rPr lang="en-US" dirty="0">
                <a:solidFill>
                  <a:schemeClr val="bg2"/>
                </a:solidFill>
              </a:rPr>
              <a:t> (</a:t>
            </a:r>
            <a:r>
              <a:rPr lang="en-US" dirty="0" err="1">
                <a:solidFill>
                  <a:schemeClr val="bg2"/>
                </a:solidFill>
              </a:rPr>
              <a:t>className</a:t>
            </a:r>
            <a:r>
              <a:rPr lang="en-US" dirty="0">
                <a:solidFill>
                  <a:schemeClr val="bg2"/>
                </a:solidFill>
              </a:rPr>
              <a:t> obj2ndParam)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//do something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return </a:t>
            </a:r>
            <a:r>
              <a:rPr lang="en-US" dirty="0" err="1">
                <a:solidFill>
                  <a:schemeClr val="bg2"/>
                </a:solidFill>
              </a:rPr>
              <a:t>classNameTypeObjHoldingtheResult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Note</a:t>
            </a:r>
            <a:r>
              <a:rPr lang="en-US" dirty="0">
                <a:solidFill>
                  <a:schemeClr val="bg2"/>
                </a:solidFill>
              </a:rPr>
              <a:t>: This is only for binary operators.</a:t>
            </a:r>
          </a:p>
        </p:txBody>
      </p:sp>
    </p:spTree>
    <p:extLst>
      <p:ext uri="{BB962C8B-B14F-4D97-AF65-F5344CB8AC3E}">
        <p14:creationId xmlns:p14="http://schemas.microsoft.com/office/powerpoint/2010/main" val="15770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19" y="2254371"/>
            <a:ext cx="11116612" cy="433893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real, imaginary;	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real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imaginary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real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result.imaginary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imaginary + 									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.imaginary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1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304674"/>
            <a:ext cx="10554574" cy="20213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	 //pre-operator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real++;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//post-operator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real++;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More Operator Overloading after this…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FA677C-1E15-9346-02B9-4D14AF11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916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FRIEND FUNCTIONS</a:t>
            </a:r>
          </a:p>
        </p:txBody>
      </p:sp>
    </p:spTree>
    <p:extLst>
      <p:ext uri="{BB962C8B-B14F-4D97-AF65-F5344CB8AC3E}">
        <p14:creationId xmlns:p14="http://schemas.microsoft.com/office/powerpoint/2010/main" val="84388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friend function of a class is defined outside that </a:t>
            </a:r>
            <a:r>
              <a:rPr lang="en-US" dirty="0" err="1">
                <a:solidFill>
                  <a:schemeClr val="bg2"/>
                </a:solidFill>
              </a:rPr>
              <a:t>class’</a:t>
            </a:r>
            <a:r>
              <a:rPr lang="en-US" dirty="0">
                <a:solidFill>
                  <a:schemeClr val="bg2"/>
                </a:solidFill>
              </a:rPr>
              <a:t> scope but it has the right to access all private and protected members of the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86194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declare a function as a friend of a class, precede the function prototype in the class definition with keyword </a:t>
            </a:r>
            <a:r>
              <a:rPr lang="en-US" b="1" dirty="0">
                <a:solidFill>
                  <a:schemeClr val="bg2"/>
                </a:solidFill>
              </a:rPr>
              <a:t>friend</a:t>
            </a:r>
            <a:r>
              <a:rPr lang="en-US" dirty="0">
                <a:solidFill>
                  <a:schemeClr val="bg2"/>
                </a:solidFill>
              </a:rPr>
              <a:t> as follows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</a:t>
            </a:r>
            <a:r>
              <a:rPr lang="en-US" dirty="0" err="1">
                <a:solidFill>
                  <a:schemeClr val="bg2"/>
                </a:solidFill>
              </a:rPr>
              <a:t>someClass</a:t>
            </a:r>
            <a:r>
              <a:rPr lang="en-US" dirty="0">
                <a:solidFill>
                  <a:schemeClr val="bg2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//some vars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//some functions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friend void </a:t>
            </a:r>
            <a:r>
              <a:rPr lang="en-US" b="1" dirty="0" err="1">
                <a:solidFill>
                  <a:schemeClr val="bg2"/>
                </a:solidFill>
              </a:rPr>
              <a:t>someFunction</a:t>
            </a:r>
            <a:r>
              <a:rPr lang="en-US" b="1" dirty="0">
                <a:solidFill>
                  <a:schemeClr val="bg2"/>
                </a:solidFill>
              </a:rPr>
              <a:t>(); </a:t>
            </a:r>
            <a:r>
              <a:rPr lang="en-US" dirty="0">
                <a:solidFill>
                  <a:schemeClr val="bg2"/>
                </a:solidFill>
              </a:rPr>
              <a:t>//friend function signature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1100E-D760-7E62-C735-D2FA19949DA5}"/>
              </a:ext>
            </a:extLst>
          </p:cNvPr>
          <p:cNvSpPr/>
          <p:nvPr/>
        </p:nvSpPr>
        <p:spPr>
          <a:xfrm>
            <a:off x="6096000" y="2945718"/>
            <a:ext cx="5550568" cy="1738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void </a:t>
            </a:r>
            <a:r>
              <a:rPr lang="en-US" dirty="0" err="1">
                <a:solidFill>
                  <a:schemeClr val="bg2"/>
                </a:solidFill>
              </a:rPr>
              <a:t>someFunction</a:t>
            </a:r>
            <a:r>
              <a:rPr lang="en-US" dirty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someClass</a:t>
            </a:r>
            <a:r>
              <a:rPr lang="en-US" dirty="0">
                <a:solidFill>
                  <a:schemeClr val="bg2"/>
                </a:solidFill>
              </a:rPr>
              <a:t> variable;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variable.privateMember</a:t>
            </a:r>
            <a:r>
              <a:rPr lang="en-US" dirty="0">
                <a:solidFill>
                  <a:schemeClr val="bg2"/>
                </a:solidFill>
              </a:rPr>
              <a:t> = “can access!!”;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18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296</TotalTime>
  <Words>948</Words>
  <Application>Microsoft Office PowerPoint</Application>
  <PresentationFormat>Widescreen</PresentationFormat>
  <Paragraphs>180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2</vt:lpstr>
      <vt:lpstr>Quotable</vt:lpstr>
      <vt:lpstr>Object-Oriented Programming</vt:lpstr>
      <vt:lpstr>Operator Overloading</vt:lpstr>
      <vt:lpstr>Operator Overloading</vt:lpstr>
      <vt:lpstr>How to Overload Operators</vt:lpstr>
      <vt:lpstr>Example</vt:lpstr>
      <vt:lpstr>For Unary Operators</vt:lpstr>
      <vt:lpstr>More Operator Overloading after this…</vt:lpstr>
      <vt:lpstr>Friend Functions</vt:lpstr>
      <vt:lpstr>How to: Friend Function</vt:lpstr>
      <vt:lpstr>Example:</vt:lpstr>
      <vt:lpstr>Example:</vt:lpstr>
      <vt:lpstr>Example:</vt:lpstr>
      <vt:lpstr>Now back to…</vt:lpstr>
      <vt:lpstr>Globally Overloading Operators using Friend Functions</vt:lpstr>
      <vt:lpstr>Implementation of Friend Function</vt:lpstr>
      <vt:lpstr>Overloadable Operators</vt:lpstr>
      <vt:lpstr>Non-Overloadable Operators</vt:lpstr>
      <vt:lpstr>Difference between Member and Friend Function in Operator Overloading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abeeha.sattar13@outlook.com</cp:lastModifiedBy>
  <cp:revision>205</cp:revision>
  <cp:lastPrinted>2023-03-24T04:06:13Z</cp:lastPrinted>
  <dcterms:created xsi:type="dcterms:W3CDTF">2023-01-26T02:43:51Z</dcterms:created>
  <dcterms:modified xsi:type="dcterms:W3CDTF">2023-03-24T04:57:23Z</dcterms:modified>
</cp:coreProperties>
</file>