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4" r:id="rId3"/>
    <p:sldId id="265" r:id="rId4"/>
    <p:sldId id="266" r:id="rId5"/>
    <p:sldId id="267" r:id="rId6"/>
    <p:sldId id="268" r:id="rId7"/>
    <p:sldId id="269" r:id="rId8"/>
    <p:sldId id="270" r:id="rId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03754-801A-4F0B-8CCE-DF45F6C438F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0FB9603F-919B-473A-9634-5064E5502402}">
      <dgm:prSet/>
      <dgm:spPr/>
      <dgm:t>
        <a:bodyPr/>
        <a:lstStyle/>
        <a:p>
          <a:r>
            <a:rPr lang="en-US"/>
            <a:t>Presenters : </a:t>
          </a:r>
        </a:p>
      </dgm:t>
    </dgm:pt>
    <dgm:pt modelId="{8AFC20CD-3164-4255-8E72-09B2007F1A2E}" type="parTrans" cxnId="{46D8F592-E462-4F18-AAD4-78869EE0EEC9}">
      <dgm:prSet/>
      <dgm:spPr/>
      <dgm:t>
        <a:bodyPr/>
        <a:lstStyle/>
        <a:p>
          <a:endParaRPr lang="en-US"/>
        </a:p>
      </dgm:t>
    </dgm:pt>
    <dgm:pt modelId="{2378D70B-407C-4580-9319-756EFF408F68}" type="sibTrans" cxnId="{46D8F592-E462-4F18-AAD4-78869EE0EEC9}">
      <dgm:prSet/>
      <dgm:spPr/>
      <dgm:t>
        <a:bodyPr/>
        <a:lstStyle/>
        <a:p>
          <a:endParaRPr lang="en-US"/>
        </a:p>
      </dgm:t>
    </dgm:pt>
    <dgm:pt modelId="{FF07A2E0-C077-4AA5-ABBC-A12062EDDF8B}">
      <dgm:prSet/>
      <dgm:spPr/>
      <dgm:t>
        <a:bodyPr/>
        <a:lstStyle/>
        <a:p>
          <a:r>
            <a:rPr lang="en-US"/>
            <a:t>Mujtaba Nayyer</a:t>
          </a:r>
        </a:p>
      </dgm:t>
    </dgm:pt>
    <dgm:pt modelId="{D77E434E-8594-4387-A47B-975E59E001BE}" type="parTrans" cxnId="{A8657A9C-96CC-4755-A155-757719A071FD}">
      <dgm:prSet/>
      <dgm:spPr/>
      <dgm:t>
        <a:bodyPr/>
        <a:lstStyle/>
        <a:p>
          <a:endParaRPr lang="en-US"/>
        </a:p>
      </dgm:t>
    </dgm:pt>
    <dgm:pt modelId="{3076ED18-4769-4AED-BC83-91B28AC41DA7}" type="sibTrans" cxnId="{A8657A9C-96CC-4755-A155-757719A071FD}">
      <dgm:prSet/>
      <dgm:spPr/>
      <dgm:t>
        <a:bodyPr/>
        <a:lstStyle/>
        <a:p>
          <a:endParaRPr lang="en-US"/>
        </a:p>
      </dgm:t>
    </dgm:pt>
    <dgm:pt modelId="{3ACF1CF6-4D93-497D-BE28-3FE9C56A1B17}">
      <dgm:prSet phldr="0"/>
      <dgm:spPr/>
      <dgm:t>
        <a:bodyPr/>
        <a:lstStyle/>
        <a:p>
          <a:pPr rtl="0"/>
          <a:r>
            <a:rPr lang="en-US">
              <a:latin typeface="Walbaum Display"/>
            </a:rPr>
            <a:t>Haroon</a:t>
          </a:r>
          <a:endParaRPr lang="en-US"/>
        </a:p>
      </dgm:t>
    </dgm:pt>
    <dgm:pt modelId="{C270B969-2905-498B-ABF2-6FC7808AE4A9}" type="parTrans" cxnId="{585997EF-0890-45F9-8AE6-705DFFB1CEDF}">
      <dgm:prSet/>
      <dgm:spPr/>
      <dgm:t>
        <a:bodyPr/>
        <a:lstStyle/>
        <a:p>
          <a:endParaRPr lang="en-US"/>
        </a:p>
      </dgm:t>
    </dgm:pt>
    <dgm:pt modelId="{238FD639-BB73-4441-B04A-FE81AAB16EE7}" type="sibTrans" cxnId="{585997EF-0890-45F9-8AE6-705DFFB1CEDF}">
      <dgm:prSet/>
      <dgm:spPr/>
      <dgm:t>
        <a:bodyPr/>
        <a:lstStyle/>
        <a:p>
          <a:endParaRPr lang="en-US"/>
        </a:p>
      </dgm:t>
    </dgm:pt>
    <dgm:pt modelId="{71F5FA95-C026-46C0-9275-4BEE62965FEC}">
      <dgm:prSet phldr="0"/>
      <dgm:spPr/>
      <dgm:t>
        <a:bodyPr/>
        <a:lstStyle/>
        <a:p>
          <a:pPr rtl="0"/>
          <a:r>
            <a:rPr lang="en-US">
              <a:latin typeface="Walbaum Display"/>
            </a:rPr>
            <a:t>Ali Raza</a:t>
          </a:r>
        </a:p>
      </dgm:t>
    </dgm:pt>
    <dgm:pt modelId="{44F23C30-DA20-4565-A184-F44F9F5DB47D}" type="parTrans" cxnId="{A7361DA8-7C8E-470B-99A7-31E157BDADC2}">
      <dgm:prSet/>
      <dgm:spPr/>
    </dgm:pt>
    <dgm:pt modelId="{D3E0A730-74A0-41CB-8A59-55E4292EF95A}" type="sibTrans" cxnId="{A7361DA8-7C8E-470B-99A7-31E157BDADC2}">
      <dgm:prSet/>
      <dgm:spPr/>
    </dgm:pt>
    <dgm:pt modelId="{112CCF35-ECC1-40AE-8D48-6EA7599297B0}" type="pres">
      <dgm:prSet presAssocID="{EC903754-801A-4F0B-8CCE-DF45F6C438FA}" presName="linear" presStyleCnt="0">
        <dgm:presLayoutVars>
          <dgm:dir/>
          <dgm:animLvl val="lvl"/>
          <dgm:resizeHandles val="exact"/>
        </dgm:presLayoutVars>
      </dgm:prSet>
      <dgm:spPr/>
    </dgm:pt>
    <dgm:pt modelId="{DC232CF3-E068-4EB8-8C4E-0C199CB61A5E}" type="pres">
      <dgm:prSet presAssocID="{0FB9603F-919B-473A-9634-5064E5502402}" presName="parentLin" presStyleCnt="0"/>
      <dgm:spPr/>
    </dgm:pt>
    <dgm:pt modelId="{64BA18D4-4A57-490B-B485-BC880C09A0F5}" type="pres">
      <dgm:prSet presAssocID="{0FB9603F-919B-473A-9634-5064E5502402}" presName="parentLeftMargin" presStyleLbl="node1" presStyleIdx="0" presStyleCnt="4"/>
      <dgm:spPr/>
    </dgm:pt>
    <dgm:pt modelId="{677B8698-524D-4F4C-B159-07A328799152}" type="pres">
      <dgm:prSet presAssocID="{0FB9603F-919B-473A-9634-5064E5502402}" presName="parentText" presStyleLbl="node1" presStyleIdx="0" presStyleCnt="4">
        <dgm:presLayoutVars>
          <dgm:chMax val="0"/>
          <dgm:bulletEnabled val="1"/>
        </dgm:presLayoutVars>
      </dgm:prSet>
      <dgm:spPr/>
    </dgm:pt>
    <dgm:pt modelId="{B8123F83-F437-4BC0-8D34-3A1AB7B96D3C}" type="pres">
      <dgm:prSet presAssocID="{0FB9603F-919B-473A-9634-5064E5502402}" presName="negativeSpace" presStyleCnt="0"/>
      <dgm:spPr/>
    </dgm:pt>
    <dgm:pt modelId="{8ACC5DC6-FBF2-49AB-ABAE-2462E339FAA0}" type="pres">
      <dgm:prSet presAssocID="{0FB9603F-919B-473A-9634-5064E5502402}" presName="childText" presStyleLbl="conFgAcc1" presStyleIdx="0" presStyleCnt="4">
        <dgm:presLayoutVars>
          <dgm:bulletEnabled val="1"/>
        </dgm:presLayoutVars>
      </dgm:prSet>
      <dgm:spPr/>
    </dgm:pt>
    <dgm:pt modelId="{B9847F75-A987-499E-B374-1ED0E79C3393}" type="pres">
      <dgm:prSet presAssocID="{2378D70B-407C-4580-9319-756EFF408F68}" presName="spaceBetweenRectangles" presStyleCnt="0"/>
      <dgm:spPr/>
    </dgm:pt>
    <dgm:pt modelId="{EDC0C7B1-F7DE-494A-B025-837CC37795D6}" type="pres">
      <dgm:prSet presAssocID="{FF07A2E0-C077-4AA5-ABBC-A12062EDDF8B}" presName="parentLin" presStyleCnt="0"/>
      <dgm:spPr/>
    </dgm:pt>
    <dgm:pt modelId="{8DACC32E-D0B6-4D4D-8455-5A67E7F160D9}" type="pres">
      <dgm:prSet presAssocID="{FF07A2E0-C077-4AA5-ABBC-A12062EDDF8B}" presName="parentLeftMargin" presStyleLbl="node1" presStyleIdx="0" presStyleCnt="4"/>
      <dgm:spPr/>
    </dgm:pt>
    <dgm:pt modelId="{C9F9A445-8994-49C8-B739-5235EB5DF631}" type="pres">
      <dgm:prSet presAssocID="{FF07A2E0-C077-4AA5-ABBC-A12062EDDF8B}" presName="parentText" presStyleLbl="node1" presStyleIdx="1" presStyleCnt="4">
        <dgm:presLayoutVars>
          <dgm:chMax val="0"/>
          <dgm:bulletEnabled val="1"/>
        </dgm:presLayoutVars>
      </dgm:prSet>
      <dgm:spPr/>
    </dgm:pt>
    <dgm:pt modelId="{C199DB77-8D6A-4D0E-98CD-762EBF395ABD}" type="pres">
      <dgm:prSet presAssocID="{FF07A2E0-C077-4AA5-ABBC-A12062EDDF8B}" presName="negativeSpace" presStyleCnt="0"/>
      <dgm:spPr/>
    </dgm:pt>
    <dgm:pt modelId="{2C868C47-7BAB-4F2E-BC29-9BB49B921803}" type="pres">
      <dgm:prSet presAssocID="{FF07A2E0-C077-4AA5-ABBC-A12062EDDF8B}" presName="childText" presStyleLbl="conFgAcc1" presStyleIdx="1" presStyleCnt="4">
        <dgm:presLayoutVars>
          <dgm:bulletEnabled val="1"/>
        </dgm:presLayoutVars>
      </dgm:prSet>
      <dgm:spPr/>
    </dgm:pt>
    <dgm:pt modelId="{D079C01D-B959-45F1-9851-249FD12E1C71}" type="pres">
      <dgm:prSet presAssocID="{3076ED18-4769-4AED-BC83-91B28AC41DA7}" presName="spaceBetweenRectangles" presStyleCnt="0"/>
      <dgm:spPr/>
    </dgm:pt>
    <dgm:pt modelId="{8D70F06D-D64D-4C1B-8A43-9C5694DD3DEA}" type="pres">
      <dgm:prSet presAssocID="{3ACF1CF6-4D93-497D-BE28-3FE9C56A1B17}" presName="parentLin" presStyleCnt="0"/>
      <dgm:spPr/>
    </dgm:pt>
    <dgm:pt modelId="{82AA0F7A-40BA-4714-8203-4AC9A5A3F99D}" type="pres">
      <dgm:prSet presAssocID="{3ACF1CF6-4D93-497D-BE28-3FE9C56A1B17}" presName="parentLeftMargin" presStyleLbl="node1" presStyleIdx="1" presStyleCnt="4"/>
      <dgm:spPr/>
    </dgm:pt>
    <dgm:pt modelId="{D833FF04-ED9B-489E-BFB5-89F09713EB21}" type="pres">
      <dgm:prSet presAssocID="{3ACF1CF6-4D93-497D-BE28-3FE9C56A1B17}" presName="parentText" presStyleLbl="node1" presStyleIdx="2" presStyleCnt="4">
        <dgm:presLayoutVars>
          <dgm:chMax val="0"/>
          <dgm:bulletEnabled val="1"/>
        </dgm:presLayoutVars>
      </dgm:prSet>
      <dgm:spPr/>
    </dgm:pt>
    <dgm:pt modelId="{80810221-7B7D-4393-B7B4-51DF9D682E1F}" type="pres">
      <dgm:prSet presAssocID="{3ACF1CF6-4D93-497D-BE28-3FE9C56A1B17}" presName="negativeSpace" presStyleCnt="0"/>
      <dgm:spPr/>
    </dgm:pt>
    <dgm:pt modelId="{19E6E644-FE45-47C3-A439-2F0EE03D0458}" type="pres">
      <dgm:prSet presAssocID="{3ACF1CF6-4D93-497D-BE28-3FE9C56A1B17}" presName="childText" presStyleLbl="conFgAcc1" presStyleIdx="2" presStyleCnt="4">
        <dgm:presLayoutVars>
          <dgm:bulletEnabled val="1"/>
        </dgm:presLayoutVars>
      </dgm:prSet>
      <dgm:spPr/>
    </dgm:pt>
    <dgm:pt modelId="{5261249F-A075-4FCB-AE81-8CEE7E2C401A}" type="pres">
      <dgm:prSet presAssocID="{238FD639-BB73-4441-B04A-FE81AAB16EE7}" presName="spaceBetweenRectangles" presStyleCnt="0"/>
      <dgm:spPr/>
    </dgm:pt>
    <dgm:pt modelId="{4E1AD974-697D-48D7-A76C-781CA7FBE4FE}" type="pres">
      <dgm:prSet presAssocID="{71F5FA95-C026-46C0-9275-4BEE62965FEC}" presName="parentLin" presStyleCnt="0"/>
      <dgm:spPr/>
    </dgm:pt>
    <dgm:pt modelId="{689C9422-2376-4CCE-8D62-0134ECF4EC4C}" type="pres">
      <dgm:prSet presAssocID="{71F5FA95-C026-46C0-9275-4BEE62965FEC}" presName="parentLeftMargin" presStyleLbl="node1" presStyleIdx="2" presStyleCnt="4"/>
      <dgm:spPr/>
    </dgm:pt>
    <dgm:pt modelId="{C43F1E00-1584-454F-AB1C-2D1E7DAA25E7}" type="pres">
      <dgm:prSet presAssocID="{71F5FA95-C026-46C0-9275-4BEE62965FEC}" presName="parentText" presStyleLbl="node1" presStyleIdx="3" presStyleCnt="4">
        <dgm:presLayoutVars>
          <dgm:chMax val="0"/>
          <dgm:bulletEnabled val="1"/>
        </dgm:presLayoutVars>
      </dgm:prSet>
      <dgm:spPr/>
    </dgm:pt>
    <dgm:pt modelId="{2FE550FF-C8E3-465A-BBB5-561DD1DB859E}" type="pres">
      <dgm:prSet presAssocID="{71F5FA95-C026-46C0-9275-4BEE62965FEC}" presName="negativeSpace" presStyleCnt="0"/>
      <dgm:spPr/>
    </dgm:pt>
    <dgm:pt modelId="{C0952EC5-C5A2-4A95-A17A-AAA0D21DE724}" type="pres">
      <dgm:prSet presAssocID="{71F5FA95-C026-46C0-9275-4BEE62965FEC}" presName="childText" presStyleLbl="conFgAcc1" presStyleIdx="3" presStyleCnt="4">
        <dgm:presLayoutVars>
          <dgm:bulletEnabled val="1"/>
        </dgm:presLayoutVars>
      </dgm:prSet>
      <dgm:spPr/>
    </dgm:pt>
  </dgm:ptLst>
  <dgm:cxnLst>
    <dgm:cxn modelId="{D60FBD0E-03E3-40B1-8362-751001C7AD8C}" type="presOf" srcId="{71F5FA95-C026-46C0-9275-4BEE62965FEC}" destId="{689C9422-2376-4CCE-8D62-0134ECF4EC4C}" srcOrd="0" destOrd="0" presId="urn:microsoft.com/office/officeart/2005/8/layout/list1"/>
    <dgm:cxn modelId="{5EE47613-9095-4980-B2BD-0C990F8151AF}" type="presOf" srcId="{FF07A2E0-C077-4AA5-ABBC-A12062EDDF8B}" destId="{C9F9A445-8994-49C8-B739-5235EB5DF631}" srcOrd="1" destOrd="0" presId="urn:microsoft.com/office/officeart/2005/8/layout/list1"/>
    <dgm:cxn modelId="{76E20117-F522-4AAA-A110-3C6743554F43}" type="presOf" srcId="{3ACF1CF6-4D93-497D-BE28-3FE9C56A1B17}" destId="{D833FF04-ED9B-489E-BFB5-89F09713EB21}" srcOrd="1" destOrd="0" presId="urn:microsoft.com/office/officeart/2005/8/layout/list1"/>
    <dgm:cxn modelId="{A0A67D3B-D214-46D9-87D6-8814F780AA0D}" type="presOf" srcId="{EC903754-801A-4F0B-8CCE-DF45F6C438FA}" destId="{112CCF35-ECC1-40AE-8D48-6EA7599297B0}" srcOrd="0" destOrd="0" presId="urn:microsoft.com/office/officeart/2005/8/layout/list1"/>
    <dgm:cxn modelId="{1DF9366D-5AFA-470B-AC9C-AE739C638252}" type="presOf" srcId="{71F5FA95-C026-46C0-9275-4BEE62965FEC}" destId="{C43F1E00-1584-454F-AB1C-2D1E7DAA25E7}" srcOrd="1" destOrd="0" presId="urn:microsoft.com/office/officeart/2005/8/layout/list1"/>
    <dgm:cxn modelId="{0D1EE951-9AFE-4EA6-8AD3-E1B118731EE6}" type="presOf" srcId="{FF07A2E0-C077-4AA5-ABBC-A12062EDDF8B}" destId="{8DACC32E-D0B6-4D4D-8455-5A67E7F160D9}" srcOrd="0" destOrd="0" presId="urn:microsoft.com/office/officeart/2005/8/layout/list1"/>
    <dgm:cxn modelId="{B414F38A-78F5-4478-B4B2-C9249A7C08D0}" type="presOf" srcId="{0FB9603F-919B-473A-9634-5064E5502402}" destId="{677B8698-524D-4F4C-B159-07A328799152}" srcOrd="1" destOrd="0" presId="urn:microsoft.com/office/officeart/2005/8/layout/list1"/>
    <dgm:cxn modelId="{46D8F592-E462-4F18-AAD4-78869EE0EEC9}" srcId="{EC903754-801A-4F0B-8CCE-DF45F6C438FA}" destId="{0FB9603F-919B-473A-9634-5064E5502402}" srcOrd="0" destOrd="0" parTransId="{8AFC20CD-3164-4255-8E72-09B2007F1A2E}" sibTransId="{2378D70B-407C-4580-9319-756EFF408F68}"/>
    <dgm:cxn modelId="{A8657A9C-96CC-4755-A155-757719A071FD}" srcId="{EC903754-801A-4F0B-8CCE-DF45F6C438FA}" destId="{FF07A2E0-C077-4AA5-ABBC-A12062EDDF8B}" srcOrd="1" destOrd="0" parTransId="{D77E434E-8594-4387-A47B-975E59E001BE}" sibTransId="{3076ED18-4769-4AED-BC83-91B28AC41DA7}"/>
    <dgm:cxn modelId="{A7361DA8-7C8E-470B-99A7-31E157BDADC2}" srcId="{EC903754-801A-4F0B-8CCE-DF45F6C438FA}" destId="{71F5FA95-C026-46C0-9275-4BEE62965FEC}" srcOrd="3" destOrd="0" parTransId="{44F23C30-DA20-4565-A184-F44F9F5DB47D}" sibTransId="{D3E0A730-74A0-41CB-8A59-55E4292EF95A}"/>
    <dgm:cxn modelId="{90F328D2-B4C8-4ABC-9EE3-FEC15F7625D2}" type="presOf" srcId="{0FB9603F-919B-473A-9634-5064E5502402}" destId="{64BA18D4-4A57-490B-B485-BC880C09A0F5}" srcOrd="0" destOrd="0" presId="urn:microsoft.com/office/officeart/2005/8/layout/list1"/>
    <dgm:cxn modelId="{864765E1-9F0C-4099-94ED-6FCD9687B4CA}" type="presOf" srcId="{3ACF1CF6-4D93-497D-BE28-3FE9C56A1B17}" destId="{82AA0F7A-40BA-4714-8203-4AC9A5A3F99D}" srcOrd="0" destOrd="0" presId="urn:microsoft.com/office/officeart/2005/8/layout/list1"/>
    <dgm:cxn modelId="{585997EF-0890-45F9-8AE6-705DFFB1CEDF}" srcId="{EC903754-801A-4F0B-8CCE-DF45F6C438FA}" destId="{3ACF1CF6-4D93-497D-BE28-3FE9C56A1B17}" srcOrd="2" destOrd="0" parTransId="{C270B969-2905-498B-ABF2-6FC7808AE4A9}" sibTransId="{238FD639-BB73-4441-B04A-FE81AAB16EE7}"/>
    <dgm:cxn modelId="{F0D30E7E-4915-4FCA-8DFD-92ED4F50CC9D}" type="presParOf" srcId="{112CCF35-ECC1-40AE-8D48-6EA7599297B0}" destId="{DC232CF3-E068-4EB8-8C4E-0C199CB61A5E}" srcOrd="0" destOrd="0" presId="urn:microsoft.com/office/officeart/2005/8/layout/list1"/>
    <dgm:cxn modelId="{44F069BD-B89B-4FE5-82B3-586B11C5A7EB}" type="presParOf" srcId="{DC232CF3-E068-4EB8-8C4E-0C199CB61A5E}" destId="{64BA18D4-4A57-490B-B485-BC880C09A0F5}" srcOrd="0" destOrd="0" presId="urn:microsoft.com/office/officeart/2005/8/layout/list1"/>
    <dgm:cxn modelId="{BECCFEB5-847C-4A17-A4C9-4A6255CB38A5}" type="presParOf" srcId="{DC232CF3-E068-4EB8-8C4E-0C199CB61A5E}" destId="{677B8698-524D-4F4C-B159-07A328799152}" srcOrd="1" destOrd="0" presId="urn:microsoft.com/office/officeart/2005/8/layout/list1"/>
    <dgm:cxn modelId="{8C4724A8-6FB4-4C5F-AAA4-74679A710E57}" type="presParOf" srcId="{112CCF35-ECC1-40AE-8D48-6EA7599297B0}" destId="{B8123F83-F437-4BC0-8D34-3A1AB7B96D3C}" srcOrd="1" destOrd="0" presId="urn:microsoft.com/office/officeart/2005/8/layout/list1"/>
    <dgm:cxn modelId="{D20F4696-7BFE-4B49-AFB4-39697C387455}" type="presParOf" srcId="{112CCF35-ECC1-40AE-8D48-6EA7599297B0}" destId="{8ACC5DC6-FBF2-49AB-ABAE-2462E339FAA0}" srcOrd="2" destOrd="0" presId="urn:microsoft.com/office/officeart/2005/8/layout/list1"/>
    <dgm:cxn modelId="{4FF0132D-3C34-4FFB-A9B5-3DB911CF917E}" type="presParOf" srcId="{112CCF35-ECC1-40AE-8D48-6EA7599297B0}" destId="{B9847F75-A987-499E-B374-1ED0E79C3393}" srcOrd="3" destOrd="0" presId="urn:microsoft.com/office/officeart/2005/8/layout/list1"/>
    <dgm:cxn modelId="{447AF8D8-F913-4F34-A703-8E2ED35EDB26}" type="presParOf" srcId="{112CCF35-ECC1-40AE-8D48-6EA7599297B0}" destId="{EDC0C7B1-F7DE-494A-B025-837CC37795D6}" srcOrd="4" destOrd="0" presId="urn:microsoft.com/office/officeart/2005/8/layout/list1"/>
    <dgm:cxn modelId="{08481C17-35DE-43D6-9187-963DA991EAE6}" type="presParOf" srcId="{EDC0C7B1-F7DE-494A-B025-837CC37795D6}" destId="{8DACC32E-D0B6-4D4D-8455-5A67E7F160D9}" srcOrd="0" destOrd="0" presId="urn:microsoft.com/office/officeart/2005/8/layout/list1"/>
    <dgm:cxn modelId="{8B2470E6-D091-4C49-83DD-BD96541E1C4C}" type="presParOf" srcId="{EDC0C7B1-F7DE-494A-B025-837CC37795D6}" destId="{C9F9A445-8994-49C8-B739-5235EB5DF631}" srcOrd="1" destOrd="0" presId="urn:microsoft.com/office/officeart/2005/8/layout/list1"/>
    <dgm:cxn modelId="{BE0E52CD-9E48-4CD4-9E3C-392C218420F2}" type="presParOf" srcId="{112CCF35-ECC1-40AE-8D48-6EA7599297B0}" destId="{C199DB77-8D6A-4D0E-98CD-762EBF395ABD}" srcOrd="5" destOrd="0" presId="urn:microsoft.com/office/officeart/2005/8/layout/list1"/>
    <dgm:cxn modelId="{DC22D59B-ACA6-4DA3-8494-A72AD74323A0}" type="presParOf" srcId="{112CCF35-ECC1-40AE-8D48-6EA7599297B0}" destId="{2C868C47-7BAB-4F2E-BC29-9BB49B921803}" srcOrd="6" destOrd="0" presId="urn:microsoft.com/office/officeart/2005/8/layout/list1"/>
    <dgm:cxn modelId="{AB1D8EB7-0BA8-4540-8635-1E6AEC559E92}" type="presParOf" srcId="{112CCF35-ECC1-40AE-8D48-6EA7599297B0}" destId="{D079C01D-B959-45F1-9851-249FD12E1C71}" srcOrd="7" destOrd="0" presId="urn:microsoft.com/office/officeart/2005/8/layout/list1"/>
    <dgm:cxn modelId="{F50C17A5-91A9-4F4D-801E-8A7F4B611CCE}" type="presParOf" srcId="{112CCF35-ECC1-40AE-8D48-6EA7599297B0}" destId="{8D70F06D-D64D-4C1B-8A43-9C5694DD3DEA}" srcOrd="8" destOrd="0" presId="urn:microsoft.com/office/officeart/2005/8/layout/list1"/>
    <dgm:cxn modelId="{0A36EE42-03D9-4612-B2EA-86335C907000}" type="presParOf" srcId="{8D70F06D-D64D-4C1B-8A43-9C5694DD3DEA}" destId="{82AA0F7A-40BA-4714-8203-4AC9A5A3F99D}" srcOrd="0" destOrd="0" presId="urn:microsoft.com/office/officeart/2005/8/layout/list1"/>
    <dgm:cxn modelId="{49ACCFAE-0ABC-4BA0-828C-07EF5B783F65}" type="presParOf" srcId="{8D70F06D-D64D-4C1B-8A43-9C5694DD3DEA}" destId="{D833FF04-ED9B-489E-BFB5-89F09713EB21}" srcOrd="1" destOrd="0" presId="urn:microsoft.com/office/officeart/2005/8/layout/list1"/>
    <dgm:cxn modelId="{D3649C29-D6C6-4D28-BE1F-51FA3286DFEA}" type="presParOf" srcId="{112CCF35-ECC1-40AE-8D48-6EA7599297B0}" destId="{80810221-7B7D-4393-B7B4-51DF9D682E1F}" srcOrd="9" destOrd="0" presId="urn:microsoft.com/office/officeart/2005/8/layout/list1"/>
    <dgm:cxn modelId="{36B3BC06-47E7-45A1-A90C-6A4772E5419A}" type="presParOf" srcId="{112CCF35-ECC1-40AE-8D48-6EA7599297B0}" destId="{19E6E644-FE45-47C3-A439-2F0EE03D0458}" srcOrd="10" destOrd="0" presId="urn:microsoft.com/office/officeart/2005/8/layout/list1"/>
    <dgm:cxn modelId="{B0C51D31-50A1-4D71-8267-F18A7FED3C5A}" type="presParOf" srcId="{112CCF35-ECC1-40AE-8D48-6EA7599297B0}" destId="{5261249F-A075-4FCB-AE81-8CEE7E2C401A}" srcOrd="11" destOrd="0" presId="urn:microsoft.com/office/officeart/2005/8/layout/list1"/>
    <dgm:cxn modelId="{92DC044F-937C-4B4E-96C0-32FBAA6E99CB}" type="presParOf" srcId="{112CCF35-ECC1-40AE-8D48-6EA7599297B0}" destId="{4E1AD974-697D-48D7-A76C-781CA7FBE4FE}" srcOrd="12" destOrd="0" presId="urn:microsoft.com/office/officeart/2005/8/layout/list1"/>
    <dgm:cxn modelId="{2775E5AE-1D74-4B58-AC8C-DD81BE6848AD}" type="presParOf" srcId="{4E1AD974-697D-48D7-A76C-781CA7FBE4FE}" destId="{689C9422-2376-4CCE-8D62-0134ECF4EC4C}" srcOrd="0" destOrd="0" presId="urn:microsoft.com/office/officeart/2005/8/layout/list1"/>
    <dgm:cxn modelId="{ACCF77B6-5FCB-46B8-9CAB-6AF16F1844D9}" type="presParOf" srcId="{4E1AD974-697D-48D7-A76C-781CA7FBE4FE}" destId="{C43F1E00-1584-454F-AB1C-2D1E7DAA25E7}" srcOrd="1" destOrd="0" presId="urn:microsoft.com/office/officeart/2005/8/layout/list1"/>
    <dgm:cxn modelId="{1191A35F-F813-4B76-A803-F174BAD64610}" type="presParOf" srcId="{112CCF35-ECC1-40AE-8D48-6EA7599297B0}" destId="{2FE550FF-C8E3-465A-BBB5-561DD1DB859E}" srcOrd="13" destOrd="0" presId="urn:microsoft.com/office/officeart/2005/8/layout/list1"/>
    <dgm:cxn modelId="{31AF1FD6-9643-4060-8E8D-D6E929A218AA}" type="presParOf" srcId="{112CCF35-ECC1-40AE-8D48-6EA7599297B0}" destId="{C0952EC5-C5A2-4A95-A17A-AAA0D21DE724}" srcOrd="14" destOrd="0" presId="urn:microsoft.com/office/officeart/2005/8/layout/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C5DC6-FBF2-49AB-ABAE-2462E339FAA0}">
      <dsp:nvSpPr>
        <dsp:cNvPr id="0" name=""/>
        <dsp:cNvSpPr/>
      </dsp:nvSpPr>
      <dsp:spPr>
        <a:xfrm>
          <a:off x="0" y="391413"/>
          <a:ext cx="5092365"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7B8698-524D-4F4C-B159-07A328799152}">
      <dsp:nvSpPr>
        <dsp:cNvPr id="0" name=""/>
        <dsp:cNvSpPr/>
      </dsp:nvSpPr>
      <dsp:spPr>
        <a:xfrm>
          <a:off x="254618" y="7653"/>
          <a:ext cx="3564655" cy="767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4735" tIns="0" rIns="134735" bIns="0" numCol="1" spcCol="1270" anchor="ctr" anchorCtr="0">
          <a:noAutofit/>
        </a:bodyPr>
        <a:lstStyle/>
        <a:p>
          <a:pPr marL="0" lvl="0" indent="0" algn="l" defTabSz="1155700">
            <a:lnSpc>
              <a:spcPct val="90000"/>
            </a:lnSpc>
            <a:spcBef>
              <a:spcPct val="0"/>
            </a:spcBef>
            <a:spcAft>
              <a:spcPct val="35000"/>
            </a:spcAft>
            <a:buNone/>
          </a:pPr>
          <a:r>
            <a:rPr lang="en-US" sz="2600" kern="1200"/>
            <a:t>Presenters : </a:t>
          </a:r>
        </a:p>
      </dsp:txBody>
      <dsp:txXfrm>
        <a:off x="292085" y="45120"/>
        <a:ext cx="3489721" cy="692586"/>
      </dsp:txXfrm>
    </dsp:sp>
    <dsp:sp modelId="{2C868C47-7BAB-4F2E-BC29-9BB49B921803}">
      <dsp:nvSpPr>
        <dsp:cNvPr id="0" name=""/>
        <dsp:cNvSpPr/>
      </dsp:nvSpPr>
      <dsp:spPr>
        <a:xfrm>
          <a:off x="0" y="1570773"/>
          <a:ext cx="5092365"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F9A445-8994-49C8-B739-5235EB5DF631}">
      <dsp:nvSpPr>
        <dsp:cNvPr id="0" name=""/>
        <dsp:cNvSpPr/>
      </dsp:nvSpPr>
      <dsp:spPr>
        <a:xfrm>
          <a:off x="254618" y="1187013"/>
          <a:ext cx="3564655" cy="767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4735" tIns="0" rIns="134735" bIns="0" numCol="1" spcCol="1270" anchor="ctr" anchorCtr="0">
          <a:noAutofit/>
        </a:bodyPr>
        <a:lstStyle/>
        <a:p>
          <a:pPr marL="0" lvl="0" indent="0" algn="l" defTabSz="1155700">
            <a:lnSpc>
              <a:spcPct val="90000"/>
            </a:lnSpc>
            <a:spcBef>
              <a:spcPct val="0"/>
            </a:spcBef>
            <a:spcAft>
              <a:spcPct val="35000"/>
            </a:spcAft>
            <a:buNone/>
          </a:pPr>
          <a:r>
            <a:rPr lang="en-US" sz="2600" kern="1200"/>
            <a:t>Mujtaba Nayyer</a:t>
          </a:r>
        </a:p>
      </dsp:txBody>
      <dsp:txXfrm>
        <a:off x="292085" y="1224480"/>
        <a:ext cx="3489721" cy="692586"/>
      </dsp:txXfrm>
    </dsp:sp>
    <dsp:sp modelId="{19E6E644-FE45-47C3-A439-2F0EE03D0458}">
      <dsp:nvSpPr>
        <dsp:cNvPr id="0" name=""/>
        <dsp:cNvSpPr/>
      </dsp:nvSpPr>
      <dsp:spPr>
        <a:xfrm>
          <a:off x="0" y="2750133"/>
          <a:ext cx="5092365"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33FF04-ED9B-489E-BFB5-89F09713EB21}">
      <dsp:nvSpPr>
        <dsp:cNvPr id="0" name=""/>
        <dsp:cNvSpPr/>
      </dsp:nvSpPr>
      <dsp:spPr>
        <a:xfrm>
          <a:off x="254618" y="2366373"/>
          <a:ext cx="3564655" cy="767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4735" tIns="0" rIns="134735" bIns="0" numCol="1" spcCol="1270" anchor="ctr" anchorCtr="0">
          <a:noAutofit/>
        </a:bodyPr>
        <a:lstStyle/>
        <a:p>
          <a:pPr marL="0" lvl="0" indent="0" algn="l" defTabSz="1155700" rtl="0">
            <a:lnSpc>
              <a:spcPct val="90000"/>
            </a:lnSpc>
            <a:spcBef>
              <a:spcPct val="0"/>
            </a:spcBef>
            <a:spcAft>
              <a:spcPct val="35000"/>
            </a:spcAft>
            <a:buNone/>
          </a:pPr>
          <a:r>
            <a:rPr lang="en-US" sz="2600" kern="1200">
              <a:latin typeface="Walbaum Display"/>
            </a:rPr>
            <a:t>Haroon</a:t>
          </a:r>
          <a:endParaRPr lang="en-US" sz="2600" kern="1200"/>
        </a:p>
      </dsp:txBody>
      <dsp:txXfrm>
        <a:off x="292085" y="2403840"/>
        <a:ext cx="3489721" cy="692586"/>
      </dsp:txXfrm>
    </dsp:sp>
    <dsp:sp modelId="{C0952EC5-C5A2-4A95-A17A-AAA0D21DE724}">
      <dsp:nvSpPr>
        <dsp:cNvPr id="0" name=""/>
        <dsp:cNvSpPr/>
      </dsp:nvSpPr>
      <dsp:spPr>
        <a:xfrm>
          <a:off x="0" y="3929493"/>
          <a:ext cx="5092365"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3F1E00-1584-454F-AB1C-2D1E7DAA25E7}">
      <dsp:nvSpPr>
        <dsp:cNvPr id="0" name=""/>
        <dsp:cNvSpPr/>
      </dsp:nvSpPr>
      <dsp:spPr>
        <a:xfrm>
          <a:off x="254618" y="3545733"/>
          <a:ext cx="3564655" cy="767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4735" tIns="0" rIns="134735" bIns="0" numCol="1" spcCol="1270" anchor="ctr" anchorCtr="0">
          <a:noAutofit/>
        </a:bodyPr>
        <a:lstStyle/>
        <a:p>
          <a:pPr marL="0" lvl="0" indent="0" algn="l" defTabSz="1155700" rtl="0">
            <a:lnSpc>
              <a:spcPct val="90000"/>
            </a:lnSpc>
            <a:spcBef>
              <a:spcPct val="0"/>
            </a:spcBef>
            <a:spcAft>
              <a:spcPct val="35000"/>
            </a:spcAft>
            <a:buNone/>
          </a:pPr>
          <a:r>
            <a:rPr lang="en-US" sz="2600" kern="1200">
              <a:latin typeface="Walbaum Display"/>
            </a:rPr>
            <a:t>Ali Raza</a:t>
          </a:r>
        </a:p>
      </dsp:txBody>
      <dsp:txXfrm>
        <a:off x="292085" y="3583200"/>
        <a:ext cx="3489721"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0" name=""/>
        <p:cNvGrpSpPr/>
        <p:nvPr/>
      </p:nvGrpSpPr>
      <p:grpSpPr>
        <a:xfrm>
          <a:off x="0" y="0"/>
          <a:ext cx="0" cy="0"/>
          <a:chOff x="0" y="0"/>
          <a:chExt cx="0" cy="0"/>
        </a:xfrm>
      </p:grpSpPr>
      <p:sp>
        <p:nvSpPr>
          <p:cNvPr id="1048583" name="Freeform: Shape 17"/>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584" name="Title 1"/>
          <p:cNvSpPr>
            <a:spLocks noGrp="1"/>
          </p:cNvSpPr>
          <p:nvPr>
            <p:ph type="ctrTitle"/>
          </p:nvPr>
        </p:nvSpPr>
        <p:spPr>
          <a:xfrm>
            <a:off x="1143000" y="1181098"/>
            <a:ext cx="8986580" cy="2832404"/>
          </a:xfrm>
        </p:spPr>
        <p:txBody>
          <a:bodyPr anchor="t">
            <a:normAutofit/>
          </a:bodyPr>
          <a:lstStyle>
            <a:lvl1pPr algn="l">
              <a:lnSpc>
                <a:spcPct val="100000"/>
              </a:lnSpc>
              <a:defRPr baseline="0" cap="all" sz="4800" spc="300"/>
            </a:lvl1pPr>
          </a:lstStyle>
          <a:p>
            <a:r>
              <a:rPr lang="en-US"/>
              <a:t>Click to edit Master title style</a:t>
            </a:r>
          </a:p>
        </p:txBody>
      </p:sp>
      <p:sp>
        <p:nvSpPr>
          <p:cNvPr id="1048585" name="Subtitle 2"/>
          <p:cNvSpPr>
            <a:spLocks noGrp="1"/>
          </p:cNvSpPr>
          <p:nvPr>
            <p:ph type="subTitle" idx="1"/>
          </p:nvPr>
        </p:nvSpPr>
        <p:spPr>
          <a:xfrm>
            <a:off x="1143000" y="5463522"/>
            <a:ext cx="8986580" cy="650311"/>
          </a:xfrm>
        </p:spPr>
        <p:txBody>
          <a:bodyPr>
            <a:normAutofit/>
          </a:bodyPr>
          <a:lstStyle>
            <a:lvl1pPr algn="l" indent="0" marL="0">
              <a:lnSpc>
                <a:spcPct val="100000"/>
              </a:lnSpc>
              <a:buNone/>
              <a:defRPr sz="18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6" name="Date Placeholder 3"/>
          <p:cNvSpPr>
            <a:spLocks noGrp="1"/>
          </p:cNvSpPr>
          <p:nvPr>
            <p:ph type="dt" sz="half" idx="10"/>
          </p:nvPr>
        </p:nvSpPr>
        <p:spPr/>
        <p:txBody>
          <a:bodyPr/>
          <a:p>
            <a:fld id="{3CADBD16-5BFB-4D9F-9646-C75D1B53BBB6}" type="datetimeFigureOut">
              <a:rPr lang="en-US" smtClean="0"/>
              <a:t>4/29/2024</a:t>
            </a:fld>
            <a:endParaRPr lang="en-US"/>
          </a:p>
        </p:txBody>
      </p:sp>
      <p:sp>
        <p:nvSpPr>
          <p:cNvPr id="1048587" name="Footer Placeholder 4"/>
          <p:cNvSpPr>
            <a:spLocks noGrp="1"/>
          </p:cNvSpPr>
          <p:nvPr>
            <p:ph type="ftr" sz="quarter" idx="11"/>
          </p:nvPr>
        </p:nvSpPr>
        <p:spPr/>
        <p:txBody>
          <a:bodyPr/>
          <a:p>
            <a:endParaRPr lang="en-US"/>
          </a:p>
        </p:txBody>
      </p:sp>
      <p:sp>
        <p:nvSpPr>
          <p:cNvPr id="1048588" name="Slide Number Placeholder 5"/>
          <p:cNvSpPr>
            <a:spLocks noGrp="1"/>
          </p:cNvSpPr>
          <p:nvPr>
            <p:ph type="sldNum" sz="quarter" idx="12"/>
          </p:nvPr>
        </p:nvSpPr>
        <p:spPr/>
        <p:txBody>
          <a:bodyPr/>
          <a:p>
            <a:fld id="{C0722274-0FAA-4649-AA4E-4210F4F32167}" type="slidenum">
              <a:rPr lang="en-US" smtClean="0"/>
              <a:t>‹#›</a:t>
            </a:fld>
            <a:endParaRPr lang="en-US"/>
          </a:p>
        </p:txBody>
      </p:sp>
      <p:cxnSp>
        <p:nvCxnSpPr>
          <p:cNvPr id="3145729" name="Straight Connector 11"/>
          <p:cNvCxnSpPr>
            <a:cxnSpLocks/>
          </p:cNvCxnSpPr>
          <p:nvPr/>
        </p:nvCxnSpPr>
        <p:spPr>
          <a:xfrm>
            <a:off x="1188357" y="5151666"/>
            <a:ext cx="9822543" cy="0"/>
          </a:xfrm>
          <a:prstGeom prst="line"/>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2" name=""/>
        <p:cNvGrpSpPr/>
        <p:nvPr/>
      </p:nvGrpSpPr>
      <p:grpSpPr>
        <a:xfrm>
          <a:off x="0" y="0"/>
          <a:ext cx="0" cy="0"/>
          <a:chOff x="0" y="0"/>
          <a:chExt cx="0" cy="0"/>
        </a:xfrm>
      </p:grpSpPr>
      <p:sp>
        <p:nvSpPr>
          <p:cNvPr id="1048622" name="Title 1"/>
          <p:cNvSpPr>
            <a:spLocks noGrp="1"/>
          </p:cNvSpPr>
          <p:nvPr>
            <p:ph type="title"/>
          </p:nvPr>
        </p:nvSpPr>
        <p:spPr/>
        <p:txBody>
          <a:bodyPr/>
          <a:p>
            <a:r>
              <a:rPr lang="en-US"/>
              <a:t>Click to edit Master title style</a:t>
            </a:r>
          </a:p>
        </p:txBody>
      </p:sp>
      <p:sp>
        <p:nvSpPr>
          <p:cNvPr id="104862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Date Placeholder 3"/>
          <p:cNvSpPr>
            <a:spLocks noGrp="1"/>
          </p:cNvSpPr>
          <p:nvPr>
            <p:ph type="dt" sz="half" idx="10"/>
          </p:nvPr>
        </p:nvSpPr>
        <p:spPr/>
        <p:txBody>
          <a:bodyPr/>
          <a:p>
            <a:fld id="{3CADBD16-5BFB-4D9F-9646-C75D1B53BBB6}" type="datetimeFigureOut">
              <a:rPr lang="en-US" smtClean="0"/>
              <a:t>4/29/2024</a:t>
            </a:fld>
            <a:endParaRPr lang="en-US"/>
          </a:p>
        </p:txBody>
      </p:sp>
      <p:sp>
        <p:nvSpPr>
          <p:cNvPr id="1048625" name="Footer Placeholder 4"/>
          <p:cNvSpPr>
            <a:spLocks noGrp="1"/>
          </p:cNvSpPr>
          <p:nvPr>
            <p:ph type="ftr" sz="quarter" idx="11"/>
          </p:nvPr>
        </p:nvSpPr>
        <p:spPr/>
        <p:txBody>
          <a:bodyPr/>
          <a:p>
            <a:endParaRPr lang="en-US"/>
          </a:p>
        </p:txBody>
      </p:sp>
      <p:sp>
        <p:nvSpPr>
          <p:cNvPr id="1048626" name="Slide Number Placeholder 5"/>
          <p:cNvSpPr>
            <a:spLocks noGrp="1"/>
          </p:cNvSpPr>
          <p:nvPr>
            <p:ph type="sldNum" sz="quarter" idx="12"/>
          </p:nvPr>
        </p:nvSpPr>
        <p:spPr/>
        <p:txBody>
          <a:bodyPr/>
          <a:p>
            <a:fld id="{C0722274-0FAA-4649-AA4E-4210F4F3216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0" name=""/>
        <p:cNvGrpSpPr/>
        <p:nvPr/>
      </p:nvGrpSpPr>
      <p:grpSpPr>
        <a:xfrm>
          <a:off x="0" y="0"/>
          <a:ext cx="0" cy="0"/>
          <a:chOff x="0" y="0"/>
          <a:chExt cx="0" cy="0"/>
        </a:xfrm>
      </p:grpSpPr>
      <p:sp>
        <p:nvSpPr>
          <p:cNvPr id="1048611" name="Vertical Title 1"/>
          <p:cNvSpPr>
            <a:spLocks noGrp="1"/>
          </p:cNvSpPr>
          <p:nvPr>
            <p:ph type="title" orient="vert"/>
          </p:nvPr>
        </p:nvSpPr>
        <p:spPr>
          <a:xfrm>
            <a:off x="8572500" y="870625"/>
            <a:ext cx="2476499" cy="5029201"/>
          </a:xfrm>
        </p:spPr>
        <p:txBody>
          <a:bodyPr vert="eaVert"/>
          <a:p>
            <a:r>
              <a:rPr lang="en-US"/>
              <a:t>Click to edit Master title style</a:t>
            </a:r>
          </a:p>
        </p:txBody>
      </p:sp>
      <p:sp>
        <p:nvSpPr>
          <p:cNvPr id="1048612" name="Vertical Text Placeholder 2"/>
          <p:cNvSpPr>
            <a:spLocks noGrp="1"/>
          </p:cNvSpPr>
          <p:nvPr>
            <p:ph type="body" orient="vert" idx="1"/>
          </p:nvPr>
        </p:nvSpPr>
        <p:spPr>
          <a:xfrm>
            <a:off x="1143000" y="870625"/>
            <a:ext cx="7324928" cy="50292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3" name="Date Placeholder 3"/>
          <p:cNvSpPr>
            <a:spLocks noGrp="1"/>
          </p:cNvSpPr>
          <p:nvPr>
            <p:ph type="dt" sz="half" idx="10"/>
          </p:nvPr>
        </p:nvSpPr>
        <p:spPr/>
        <p:txBody>
          <a:bodyPr/>
          <a:p>
            <a:fld id="{3CADBD16-5BFB-4D9F-9646-C75D1B53BBB6}" type="datetimeFigureOut">
              <a:rPr lang="en-US" smtClean="0"/>
              <a:t>4/29/2024</a:t>
            </a:fld>
            <a:endParaRPr lang="en-US"/>
          </a:p>
        </p:txBody>
      </p:sp>
      <p:sp>
        <p:nvSpPr>
          <p:cNvPr id="1048614" name="Footer Placeholder 4"/>
          <p:cNvSpPr>
            <a:spLocks noGrp="1"/>
          </p:cNvSpPr>
          <p:nvPr>
            <p:ph type="ftr" sz="quarter" idx="11"/>
          </p:nvPr>
        </p:nvSpPr>
        <p:spPr/>
        <p:txBody>
          <a:bodyPr/>
          <a:p>
            <a:endParaRPr lang="en-US"/>
          </a:p>
        </p:txBody>
      </p:sp>
      <p:sp>
        <p:nvSpPr>
          <p:cNvPr id="1048615" name="Slide Number Placeholder 5"/>
          <p:cNvSpPr>
            <a:spLocks noGrp="1"/>
          </p:cNvSpPr>
          <p:nvPr>
            <p:ph type="sldNum" sz="quarter" idx="12"/>
          </p:nvPr>
        </p:nvSpPr>
        <p:spPr/>
        <p:txBody>
          <a:bodyPr/>
          <a:p>
            <a:fld id="{C0722274-0FAA-4649-AA4E-4210F4F3216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2"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p>
        </p:txBody>
      </p:sp>
      <p:sp>
        <p:nvSpPr>
          <p:cNvPr id="104859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5" name="Date Placeholder 3"/>
          <p:cNvSpPr>
            <a:spLocks noGrp="1"/>
          </p:cNvSpPr>
          <p:nvPr>
            <p:ph type="dt" sz="half" idx="10"/>
          </p:nvPr>
        </p:nvSpPr>
        <p:spPr/>
        <p:txBody>
          <a:bodyPr/>
          <a:p>
            <a:fld id="{3CADBD16-5BFB-4D9F-9646-C75D1B53BBB6}" type="datetimeFigureOut">
              <a:rPr lang="en-US" smtClean="0"/>
              <a:t>4/29/2024</a:t>
            </a:fld>
            <a:endParaRPr lang="en-US"/>
          </a:p>
        </p:txBody>
      </p:sp>
      <p:sp>
        <p:nvSpPr>
          <p:cNvPr id="1048596" name="Footer Placeholder 4"/>
          <p:cNvSpPr>
            <a:spLocks noGrp="1"/>
          </p:cNvSpPr>
          <p:nvPr>
            <p:ph type="ftr" sz="quarter" idx="11"/>
          </p:nvPr>
        </p:nvSpPr>
        <p:spPr/>
        <p:txBody>
          <a:bodyPr/>
          <a:p>
            <a:endParaRPr lang="en-US"/>
          </a:p>
        </p:txBody>
      </p:sp>
      <p:sp>
        <p:nvSpPr>
          <p:cNvPr id="1048597" name="Slide Number Placeholder 5"/>
          <p:cNvSpPr>
            <a:spLocks noGrp="1"/>
          </p:cNvSpPr>
          <p:nvPr>
            <p:ph type="sldNum" sz="quarter" idx="12"/>
          </p:nvPr>
        </p:nvSpPr>
        <p:spPr/>
        <p:txBody>
          <a:bodyPr/>
          <a:p>
            <a:fld id="{C0722274-0FAA-4649-AA4E-4210F4F3216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3" name=""/>
        <p:cNvGrpSpPr/>
        <p:nvPr/>
      </p:nvGrpSpPr>
      <p:grpSpPr>
        <a:xfrm>
          <a:off x="0" y="0"/>
          <a:ext cx="0" cy="0"/>
          <a:chOff x="0" y="0"/>
          <a:chExt cx="0" cy="0"/>
        </a:xfrm>
      </p:grpSpPr>
      <p:sp>
        <p:nvSpPr>
          <p:cNvPr id="1048627" name="Title 1"/>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1048628" name="Text Placeholder 2"/>
          <p:cNvSpPr>
            <a:spLocks noGrp="1"/>
          </p:cNvSpPr>
          <p:nvPr>
            <p:ph type="body" idx="1"/>
          </p:nvPr>
        </p:nvSpPr>
        <p:spPr>
          <a:xfrm>
            <a:off x="1143000" y="4589466"/>
            <a:ext cx="8520952" cy="813266"/>
          </a:xfrm>
        </p:spPr>
        <p:txBody>
          <a:bodyPr>
            <a:normAutofit/>
          </a:bodyPr>
          <a:lstStyle>
            <a:lvl1pPr indent="0" marL="0">
              <a:buNone/>
              <a:defRPr sz="18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9" name="Date Placeholder 3"/>
          <p:cNvSpPr>
            <a:spLocks noGrp="1"/>
          </p:cNvSpPr>
          <p:nvPr>
            <p:ph type="dt" sz="half" idx="10"/>
          </p:nvPr>
        </p:nvSpPr>
        <p:spPr/>
        <p:txBody>
          <a:bodyPr/>
          <a:p>
            <a:fld id="{3CADBD16-5BFB-4D9F-9646-C75D1B53BBB6}" type="datetimeFigureOut">
              <a:rPr lang="en-US" smtClean="0"/>
              <a:t>4/29/2024</a:t>
            </a:fld>
            <a:endParaRPr lang="en-US"/>
          </a:p>
        </p:txBody>
      </p:sp>
      <p:sp>
        <p:nvSpPr>
          <p:cNvPr id="1048630" name="Footer Placeholder 4"/>
          <p:cNvSpPr>
            <a:spLocks noGrp="1"/>
          </p:cNvSpPr>
          <p:nvPr>
            <p:ph type="ftr" sz="quarter" idx="11"/>
          </p:nvPr>
        </p:nvSpPr>
        <p:spPr/>
        <p:txBody>
          <a:bodyPr/>
          <a:p>
            <a:endParaRPr lang="en-US"/>
          </a:p>
        </p:txBody>
      </p:sp>
      <p:sp>
        <p:nvSpPr>
          <p:cNvPr id="1048631" name="Slide Number Placeholder 5"/>
          <p:cNvSpPr>
            <a:spLocks noGrp="1"/>
          </p:cNvSpPr>
          <p:nvPr>
            <p:ph type="sldNum" sz="quarter" idx="12"/>
          </p:nvPr>
        </p:nvSpPr>
        <p:spPr/>
        <p:txBody>
          <a:bodyPr/>
          <a:p>
            <a:fld id="{C0722274-0FAA-4649-AA4E-4210F4F3216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4" name=""/>
        <p:cNvGrpSpPr/>
        <p:nvPr/>
      </p:nvGrpSpPr>
      <p:grpSpPr>
        <a:xfrm>
          <a:off x="0" y="0"/>
          <a:ext cx="0" cy="0"/>
          <a:chOff x="0" y="0"/>
          <a:chExt cx="0" cy="0"/>
        </a:xfrm>
      </p:grpSpPr>
      <p:sp>
        <p:nvSpPr>
          <p:cNvPr id="1048632" name="Title 1"/>
          <p:cNvSpPr>
            <a:spLocks noGrp="1"/>
          </p:cNvSpPr>
          <p:nvPr>
            <p:ph type="title"/>
          </p:nvPr>
        </p:nvSpPr>
        <p:spPr/>
        <p:txBody>
          <a:bodyPr/>
          <a:p>
            <a:r>
              <a:rPr lang="en-US"/>
              <a:t>Click to edit Master title style</a:t>
            </a:r>
          </a:p>
        </p:txBody>
      </p:sp>
      <p:sp>
        <p:nvSpPr>
          <p:cNvPr id="1048633" name="Content Placeholder 2"/>
          <p:cNvSpPr>
            <a:spLocks noGrp="1"/>
          </p:cNvSpPr>
          <p:nvPr>
            <p:ph sz="half" idx="1"/>
          </p:nvPr>
        </p:nvSpPr>
        <p:spPr>
          <a:xfrm>
            <a:off x="1143000" y="2339501"/>
            <a:ext cx="4798979" cy="355059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Content Placeholder 3"/>
          <p:cNvSpPr>
            <a:spLocks noGrp="1"/>
          </p:cNvSpPr>
          <p:nvPr>
            <p:ph sz="half" idx="2"/>
          </p:nvPr>
        </p:nvSpPr>
        <p:spPr>
          <a:xfrm>
            <a:off x="6250020" y="2339501"/>
            <a:ext cx="4798980" cy="355059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4"/>
          <p:cNvSpPr>
            <a:spLocks noGrp="1"/>
          </p:cNvSpPr>
          <p:nvPr>
            <p:ph type="dt" sz="half" idx="10"/>
          </p:nvPr>
        </p:nvSpPr>
        <p:spPr/>
        <p:txBody>
          <a:bodyPr/>
          <a:p>
            <a:fld id="{3CADBD16-5BFB-4D9F-9646-C75D1B53BBB6}" type="datetimeFigureOut">
              <a:rPr lang="en-US" smtClean="0"/>
              <a:t>4/29/2024</a:t>
            </a:fld>
            <a:endParaRPr lang="en-US"/>
          </a:p>
        </p:txBody>
      </p:sp>
      <p:sp>
        <p:nvSpPr>
          <p:cNvPr id="1048636" name="Footer Placeholder 5"/>
          <p:cNvSpPr>
            <a:spLocks noGrp="1"/>
          </p:cNvSpPr>
          <p:nvPr>
            <p:ph type="ftr" sz="quarter" idx="11"/>
          </p:nvPr>
        </p:nvSpPr>
        <p:spPr/>
        <p:txBody>
          <a:bodyPr/>
          <a:p>
            <a:endParaRPr lang="en-US"/>
          </a:p>
        </p:txBody>
      </p:sp>
      <p:sp>
        <p:nvSpPr>
          <p:cNvPr id="1048637" name="Slide Number Placeholder 6"/>
          <p:cNvSpPr>
            <a:spLocks noGrp="1"/>
          </p:cNvSpPr>
          <p:nvPr>
            <p:ph type="sldNum" sz="quarter" idx="12"/>
          </p:nvPr>
        </p:nvSpPr>
        <p:spPr/>
        <p:txBody>
          <a:bodyPr/>
          <a:p>
            <a:fld id="{C0722274-0FAA-4649-AA4E-4210F4F3216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5" name=""/>
        <p:cNvGrpSpPr/>
        <p:nvPr/>
      </p:nvGrpSpPr>
      <p:grpSpPr>
        <a:xfrm>
          <a:off x="0" y="0"/>
          <a:ext cx="0" cy="0"/>
          <a:chOff x="0" y="0"/>
          <a:chExt cx="0" cy="0"/>
        </a:xfrm>
      </p:grpSpPr>
      <p:sp>
        <p:nvSpPr>
          <p:cNvPr id="1048638" name="Title 1"/>
          <p:cNvSpPr>
            <a:spLocks noGrp="1"/>
          </p:cNvSpPr>
          <p:nvPr>
            <p:ph type="title"/>
          </p:nvPr>
        </p:nvSpPr>
        <p:spPr>
          <a:xfrm>
            <a:off x="1143000" y="1133272"/>
            <a:ext cx="9905999" cy="846307"/>
          </a:xfrm>
        </p:spPr>
        <p:txBody>
          <a:bodyPr/>
          <a:p>
            <a:r>
              <a:rPr lang="en-US"/>
              <a:t>Click to edit Master title style</a:t>
            </a:r>
          </a:p>
        </p:txBody>
      </p:sp>
      <p:sp>
        <p:nvSpPr>
          <p:cNvPr id="1048639" name="Text Placeholder 2"/>
          <p:cNvSpPr>
            <a:spLocks noGrp="1"/>
          </p:cNvSpPr>
          <p:nvPr>
            <p:ph type="body" idx="1"/>
          </p:nvPr>
        </p:nvSpPr>
        <p:spPr>
          <a:xfrm>
            <a:off x="1142999" y="2067127"/>
            <a:ext cx="4798980" cy="710119"/>
          </a:xfrm>
        </p:spPr>
        <p:txBody>
          <a:bodyPr anchor="b">
            <a:normAutofit/>
          </a:bodyPr>
          <a:lstStyle>
            <a:lvl1pPr indent="0" marL="0">
              <a:buNone/>
              <a:defRPr baseline="0" b="0" cap="all" sz="2000" spc="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0" name="Content Placeholder 3"/>
          <p:cNvSpPr>
            <a:spLocks noGrp="1"/>
          </p:cNvSpPr>
          <p:nvPr>
            <p:ph sz="half" idx="2"/>
          </p:nvPr>
        </p:nvSpPr>
        <p:spPr>
          <a:xfrm>
            <a:off x="1143001" y="2864795"/>
            <a:ext cx="4798978" cy="302530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Text Placeholder 4"/>
          <p:cNvSpPr>
            <a:spLocks noGrp="1"/>
          </p:cNvSpPr>
          <p:nvPr>
            <p:ph type="body" sz="quarter" idx="3"/>
          </p:nvPr>
        </p:nvSpPr>
        <p:spPr>
          <a:xfrm>
            <a:off x="6250018" y="2067127"/>
            <a:ext cx="4798981" cy="710119"/>
          </a:xfrm>
        </p:spPr>
        <p:txBody>
          <a:bodyPr anchor="b">
            <a:normAutofit/>
          </a:bodyPr>
          <a:lstStyle>
            <a:lvl1pPr indent="0" marL="0">
              <a:buNone/>
              <a:defRPr baseline="0" b="0" cap="all" sz="2000" spc="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Content Placeholder 5"/>
          <p:cNvSpPr>
            <a:spLocks noGrp="1"/>
          </p:cNvSpPr>
          <p:nvPr>
            <p:ph sz="quarter" idx="4"/>
          </p:nvPr>
        </p:nvSpPr>
        <p:spPr>
          <a:xfrm>
            <a:off x="6250019" y="2864795"/>
            <a:ext cx="4798982" cy="302530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Date Placeholder 6"/>
          <p:cNvSpPr>
            <a:spLocks noGrp="1"/>
          </p:cNvSpPr>
          <p:nvPr>
            <p:ph type="dt" sz="half" idx="10"/>
          </p:nvPr>
        </p:nvSpPr>
        <p:spPr/>
        <p:txBody>
          <a:bodyPr/>
          <a:p>
            <a:fld id="{3CADBD16-5BFB-4D9F-9646-C75D1B53BBB6}" type="datetimeFigureOut">
              <a:rPr lang="en-US" smtClean="0"/>
              <a:t>4/29/2024</a:t>
            </a:fld>
            <a:endParaRPr lang="en-US"/>
          </a:p>
        </p:txBody>
      </p:sp>
      <p:sp>
        <p:nvSpPr>
          <p:cNvPr id="1048644" name="Footer Placeholder 7"/>
          <p:cNvSpPr>
            <a:spLocks noGrp="1"/>
          </p:cNvSpPr>
          <p:nvPr>
            <p:ph type="ftr" sz="quarter" idx="11"/>
          </p:nvPr>
        </p:nvSpPr>
        <p:spPr/>
        <p:txBody>
          <a:bodyPr/>
          <a:p>
            <a:endParaRPr lang="en-US"/>
          </a:p>
        </p:txBody>
      </p:sp>
      <p:sp>
        <p:nvSpPr>
          <p:cNvPr id="1048645" name="Slide Number Placeholder 8"/>
          <p:cNvSpPr>
            <a:spLocks noGrp="1"/>
          </p:cNvSpPr>
          <p:nvPr>
            <p:ph type="sldNum" sz="quarter" idx="12"/>
          </p:nvPr>
        </p:nvSpPr>
        <p:spPr/>
        <p:txBody>
          <a:bodyPr/>
          <a:p>
            <a:fld id="{C0722274-0FAA-4649-AA4E-4210F4F3216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 name=""/>
        <p:cNvGrpSpPr/>
        <p:nvPr/>
      </p:nvGrpSpPr>
      <p:grpSpPr>
        <a:xfrm>
          <a:off x="0" y="0"/>
          <a:ext cx="0" cy="0"/>
          <a:chOff x="0" y="0"/>
          <a:chExt cx="0" cy="0"/>
        </a:xfrm>
      </p:grpSpPr>
      <p:sp>
        <p:nvSpPr>
          <p:cNvPr id="1048607" name="Title 1"/>
          <p:cNvSpPr>
            <a:spLocks noGrp="1"/>
          </p:cNvSpPr>
          <p:nvPr>
            <p:ph type="title"/>
          </p:nvPr>
        </p:nvSpPr>
        <p:spPr>
          <a:xfrm>
            <a:off x="2019300" y="1322615"/>
            <a:ext cx="8175171" cy="4212771"/>
          </a:xfrm>
        </p:spPr>
        <p:txBody>
          <a:bodyPr/>
          <a:lstStyle>
            <a:lvl1pPr algn="ctr"/>
          </a:lstStyle>
          <a:p>
            <a:r>
              <a:rPr lang="en-US"/>
              <a:t>Click to edit Master title style</a:t>
            </a:r>
          </a:p>
        </p:txBody>
      </p:sp>
      <p:sp>
        <p:nvSpPr>
          <p:cNvPr id="1048608" name="Date Placeholder 2"/>
          <p:cNvSpPr>
            <a:spLocks noGrp="1"/>
          </p:cNvSpPr>
          <p:nvPr>
            <p:ph type="dt" sz="half" idx="10"/>
          </p:nvPr>
        </p:nvSpPr>
        <p:spPr/>
        <p:txBody>
          <a:bodyPr/>
          <a:p>
            <a:fld id="{3CADBD16-5BFB-4D9F-9646-C75D1B53BBB6}" type="datetimeFigureOut">
              <a:rPr lang="en-US" smtClean="0"/>
              <a:t>4/29/2024</a:t>
            </a:fld>
            <a:endParaRPr lang="en-US"/>
          </a:p>
        </p:txBody>
      </p:sp>
      <p:sp>
        <p:nvSpPr>
          <p:cNvPr id="1048609" name="Footer Placeholder 3"/>
          <p:cNvSpPr>
            <a:spLocks noGrp="1"/>
          </p:cNvSpPr>
          <p:nvPr>
            <p:ph type="ftr" sz="quarter" idx="11"/>
          </p:nvPr>
        </p:nvSpPr>
        <p:spPr/>
        <p:txBody>
          <a:bodyPr/>
          <a:p>
            <a:endParaRPr lang="en-US"/>
          </a:p>
        </p:txBody>
      </p:sp>
      <p:sp>
        <p:nvSpPr>
          <p:cNvPr id="1048610" name="Slide Number Placeholder 4"/>
          <p:cNvSpPr>
            <a:spLocks noGrp="1"/>
          </p:cNvSpPr>
          <p:nvPr>
            <p:ph type="sldNum" sz="quarter" idx="12"/>
          </p:nvPr>
        </p:nvSpPr>
        <p:spPr/>
        <p:txBody>
          <a:bodyPr/>
          <a:p>
            <a:fld id="{C0722274-0FAA-4649-AA4E-4210F4F3216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36" name=""/>
        <p:cNvGrpSpPr/>
        <p:nvPr/>
      </p:nvGrpSpPr>
      <p:grpSpPr>
        <a:xfrm>
          <a:off x="0" y="0"/>
          <a:ext cx="0" cy="0"/>
          <a:chOff x="0" y="0"/>
          <a:chExt cx="0" cy="0"/>
        </a:xfrm>
      </p:grpSpPr>
      <p:sp>
        <p:nvSpPr>
          <p:cNvPr id="1048646" name="Date Placeholder 1"/>
          <p:cNvSpPr>
            <a:spLocks noGrp="1"/>
          </p:cNvSpPr>
          <p:nvPr>
            <p:ph type="dt" sz="half" idx="10"/>
          </p:nvPr>
        </p:nvSpPr>
        <p:spPr/>
        <p:txBody>
          <a:bodyPr/>
          <a:p>
            <a:fld id="{3CADBD16-5BFB-4D9F-9646-C75D1B53BBB6}" type="datetimeFigureOut">
              <a:rPr lang="en-US" smtClean="0"/>
              <a:t>4/29/2024</a:t>
            </a:fld>
            <a:endParaRPr lang="en-US"/>
          </a:p>
        </p:txBody>
      </p:sp>
      <p:sp>
        <p:nvSpPr>
          <p:cNvPr id="1048647" name="Footer Placeholder 2"/>
          <p:cNvSpPr>
            <a:spLocks noGrp="1"/>
          </p:cNvSpPr>
          <p:nvPr>
            <p:ph type="ftr" sz="quarter" idx="11"/>
          </p:nvPr>
        </p:nvSpPr>
        <p:spPr/>
        <p:txBody>
          <a:bodyPr/>
          <a:p>
            <a:endParaRPr lang="en-US"/>
          </a:p>
        </p:txBody>
      </p:sp>
      <p:sp>
        <p:nvSpPr>
          <p:cNvPr id="1048648" name="Slide Number Placeholder 3"/>
          <p:cNvSpPr>
            <a:spLocks noGrp="1"/>
          </p:cNvSpPr>
          <p:nvPr>
            <p:ph type="sldNum" sz="quarter" idx="12"/>
          </p:nvPr>
        </p:nvSpPr>
        <p:spPr/>
        <p:txBody>
          <a:bodyPr/>
          <a:p>
            <a:fld id="{C0722274-0FAA-4649-AA4E-4210F4F3216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37" name=""/>
        <p:cNvGrpSpPr/>
        <p:nvPr/>
      </p:nvGrpSpPr>
      <p:grpSpPr>
        <a:xfrm>
          <a:off x="0" y="0"/>
          <a:ext cx="0" cy="0"/>
          <a:chOff x="0" y="0"/>
          <a:chExt cx="0" cy="0"/>
        </a:xfrm>
      </p:grpSpPr>
      <p:sp>
        <p:nvSpPr>
          <p:cNvPr id="1048649" name="Title 1"/>
          <p:cNvSpPr>
            <a:spLocks noGrp="1"/>
          </p:cNvSpPr>
          <p:nvPr>
            <p:ph type="title"/>
          </p:nvPr>
        </p:nvSpPr>
        <p:spPr>
          <a:xfrm>
            <a:off x="1143000" y="1600200"/>
            <a:ext cx="3932237" cy="1964986"/>
          </a:xfrm>
        </p:spPr>
        <p:txBody>
          <a:bodyPr anchor="b">
            <a:normAutofit/>
          </a:bodyPr>
          <a:lstStyle>
            <a:lvl1pPr>
              <a:lnSpc>
                <a:spcPct val="110000"/>
              </a:lnSpc>
              <a:defRPr baseline="0" cap="all" sz="2400" spc="300"/>
            </a:lvl1pPr>
          </a:lstStyle>
          <a:p>
            <a:r>
              <a:rPr lang="en-US"/>
              <a:t>Click to edit Master title style</a:t>
            </a:r>
          </a:p>
        </p:txBody>
      </p:sp>
      <p:sp>
        <p:nvSpPr>
          <p:cNvPr id="1048650" name="Content Placeholder 2"/>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Text Placeholder 3"/>
          <p:cNvSpPr>
            <a:spLocks noGrp="1"/>
          </p:cNvSpPr>
          <p:nvPr>
            <p:ph type="body" sz="half" idx="2"/>
          </p:nvPr>
        </p:nvSpPr>
        <p:spPr>
          <a:xfrm>
            <a:off x="1143000" y="3662464"/>
            <a:ext cx="3932237" cy="2206523"/>
          </a:xfrm>
        </p:spPr>
        <p:txBody>
          <a:bodyPr/>
          <a:lstStyle>
            <a:lvl1pPr indent="0" marL="0">
              <a:buNone/>
              <a:defRPr sz="1600" i="1"/>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2" name="Date Placeholder 4"/>
          <p:cNvSpPr>
            <a:spLocks noGrp="1"/>
          </p:cNvSpPr>
          <p:nvPr>
            <p:ph type="dt" sz="half" idx="10"/>
          </p:nvPr>
        </p:nvSpPr>
        <p:spPr/>
        <p:txBody>
          <a:bodyPr/>
          <a:p>
            <a:fld id="{3CADBD16-5BFB-4D9F-9646-C75D1B53BBB6}" type="datetimeFigureOut">
              <a:rPr lang="en-US" smtClean="0"/>
              <a:t>4/29/2024</a:t>
            </a:fld>
            <a:endParaRPr lang="en-US"/>
          </a:p>
        </p:txBody>
      </p:sp>
      <p:sp>
        <p:nvSpPr>
          <p:cNvPr id="1048653" name="Footer Placeholder 5"/>
          <p:cNvSpPr>
            <a:spLocks noGrp="1"/>
          </p:cNvSpPr>
          <p:nvPr>
            <p:ph type="ftr" sz="quarter" idx="11"/>
          </p:nvPr>
        </p:nvSpPr>
        <p:spPr/>
        <p:txBody>
          <a:bodyPr/>
          <a:p>
            <a:endParaRPr lang="en-US"/>
          </a:p>
        </p:txBody>
      </p:sp>
      <p:sp>
        <p:nvSpPr>
          <p:cNvPr id="1048654" name="Slide Number Placeholder 6"/>
          <p:cNvSpPr>
            <a:spLocks noGrp="1"/>
          </p:cNvSpPr>
          <p:nvPr>
            <p:ph type="sldNum" sz="quarter" idx="12"/>
          </p:nvPr>
        </p:nvSpPr>
        <p:spPr/>
        <p:txBody>
          <a:bodyPr/>
          <a:p>
            <a:fld id="{C0722274-0FAA-4649-AA4E-4210F4F3216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1" name=""/>
        <p:cNvGrpSpPr/>
        <p:nvPr/>
      </p:nvGrpSpPr>
      <p:grpSpPr>
        <a:xfrm>
          <a:off x="0" y="0"/>
          <a:ext cx="0" cy="0"/>
          <a:chOff x="0" y="0"/>
          <a:chExt cx="0" cy="0"/>
        </a:xfrm>
      </p:grpSpPr>
      <p:sp>
        <p:nvSpPr>
          <p:cNvPr id="1048616" name="Picture Placeholder 2"/>
          <p:cNvSpPr>
            <a:spLocks noGrp="1"/>
          </p:cNvSpPr>
          <p:nvPr>
            <p:ph type="pic" idx="1"/>
          </p:nvPr>
        </p:nvSpPr>
        <p:spPr>
          <a:xfrm>
            <a:off x="5513614" y="987425"/>
            <a:ext cx="5535386"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7" name="Text Placeholder 3"/>
          <p:cNvSpPr>
            <a:spLocks noGrp="1"/>
          </p:cNvSpPr>
          <p:nvPr>
            <p:ph type="body" sz="half" idx="2"/>
          </p:nvPr>
        </p:nvSpPr>
        <p:spPr>
          <a:xfrm>
            <a:off x="1143000" y="3657601"/>
            <a:ext cx="3932236" cy="2211388"/>
          </a:xfrm>
        </p:spPr>
        <p:txBody>
          <a:bodyPr/>
          <a:lstStyle>
            <a:lvl1pPr indent="0" marL="0">
              <a:buNone/>
              <a:defRPr sz="1600" i="1"/>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8" name="Date Placeholder 4"/>
          <p:cNvSpPr>
            <a:spLocks noGrp="1"/>
          </p:cNvSpPr>
          <p:nvPr>
            <p:ph type="dt" sz="half" idx="10"/>
          </p:nvPr>
        </p:nvSpPr>
        <p:spPr/>
        <p:txBody>
          <a:bodyPr/>
          <a:p>
            <a:fld id="{3CADBD16-5BFB-4D9F-9646-C75D1B53BBB6}" type="datetimeFigureOut">
              <a:rPr lang="en-US" smtClean="0"/>
              <a:t>4/29/2024</a:t>
            </a:fld>
            <a:endParaRPr lang="en-US"/>
          </a:p>
        </p:txBody>
      </p:sp>
      <p:sp>
        <p:nvSpPr>
          <p:cNvPr id="1048619" name="Footer Placeholder 5"/>
          <p:cNvSpPr>
            <a:spLocks noGrp="1"/>
          </p:cNvSpPr>
          <p:nvPr>
            <p:ph type="ftr" sz="quarter" idx="11"/>
          </p:nvPr>
        </p:nvSpPr>
        <p:spPr/>
        <p:txBody>
          <a:bodyPr/>
          <a:p>
            <a:endParaRPr lang="en-US"/>
          </a:p>
        </p:txBody>
      </p:sp>
      <p:sp>
        <p:nvSpPr>
          <p:cNvPr id="1048620" name="Slide Number Placeholder 6"/>
          <p:cNvSpPr>
            <a:spLocks noGrp="1"/>
          </p:cNvSpPr>
          <p:nvPr>
            <p:ph type="sldNum" sz="quarter" idx="12"/>
          </p:nvPr>
        </p:nvSpPr>
        <p:spPr/>
        <p:txBody>
          <a:bodyPr/>
          <a:p>
            <a:fld id="{C0722274-0FAA-4649-AA4E-4210F4F32167}" type="slidenum">
              <a:rPr lang="en-US" smtClean="0"/>
              <a:t>‹#›</a:t>
            </a:fld>
            <a:endParaRPr lang="en-US"/>
          </a:p>
        </p:txBody>
      </p:sp>
      <p:sp>
        <p:nvSpPr>
          <p:cNvPr id="1048621" name="Title 1"/>
          <p:cNvSpPr>
            <a:spLocks noGrp="1"/>
          </p:cNvSpPr>
          <p:nvPr>
            <p:ph type="title"/>
          </p:nvPr>
        </p:nvSpPr>
        <p:spPr>
          <a:xfrm>
            <a:off x="1143000" y="1600201"/>
            <a:ext cx="3932236" cy="1959428"/>
          </a:xfrm>
        </p:spPr>
        <p:txBody>
          <a:bodyPr anchor="b">
            <a:normAutofit/>
          </a:bodyPr>
          <a:lstStyle>
            <a:lvl1pPr>
              <a:lnSpc>
                <a:spcPct val="110000"/>
              </a:lnSpc>
              <a:defRPr baseline="0" cap="all" sz="2400" spc="300"/>
            </a:lvl1pPr>
          </a:lstStyle>
          <a:p>
            <a:r>
              <a:rPr lang="en-US"/>
              <a:t>Click to edit Master title style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sp>
        <p:nvSpPr>
          <p:cNvPr id="1048576" name="Freeform: Shape 7"/>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577" name="Freeform: Shape 9"/>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cxnSp>
        <p:nvCxnSpPr>
          <p:cNvPr id="3145728" name="Straight Connector 11"/>
          <p:cNvCxnSpPr>
            <a:cxnSpLocks/>
          </p:cNvCxnSpPr>
          <p:nvPr/>
        </p:nvCxnSpPr>
        <p:spPr>
          <a:xfrm>
            <a:off x="1233837" y="6172200"/>
            <a:ext cx="9760638" cy="0"/>
          </a:xfrm>
          <a:prstGeom prst="line"/>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8578" name="Title Placeholder 1"/>
          <p:cNvSpPr>
            <a:spLocks noGrp="1"/>
          </p:cNvSpPr>
          <p:nvPr>
            <p:ph type="title"/>
          </p:nvPr>
        </p:nvSpPr>
        <p:spPr>
          <a:xfrm>
            <a:off x="1143000" y="872935"/>
            <a:ext cx="9905999" cy="1360898"/>
          </a:xfrm>
          <a:prstGeom prst="rect"/>
        </p:spPr>
        <p:txBody>
          <a:bodyPr anchor="ctr" bIns="45720" lIns="91440" rIns="91440" rtlCol="0" tIns="45720" vert="horz">
            <a:normAutofit/>
          </a:bodyPr>
          <a:p>
            <a:r>
              <a:rPr lang="en-US"/>
              <a:t>Click to edit Master title style</a:t>
            </a:r>
          </a:p>
        </p:txBody>
      </p:sp>
      <p:sp>
        <p:nvSpPr>
          <p:cNvPr id="1048579" name="Text Placeholder 2"/>
          <p:cNvSpPr>
            <a:spLocks noGrp="1"/>
          </p:cNvSpPr>
          <p:nvPr>
            <p:ph type="body" idx="1"/>
          </p:nvPr>
        </p:nvSpPr>
        <p:spPr>
          <a:xfrm>
            <a:off x="1143000" y="2332026"/>
            <a:ext cx="9905999" cy="356711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3"/>
          <p:cNvSpPr>
            <a:spLocks noGrp="1"/>
          </p:cNvSpPr>
          <p:nvPr>
            <p:ph type="dt" sz="half" idx="2"/>
          </p:nvPr>
        </p:nvSpPr>
        <p:spPr>
          <a:xfrm>
            <a:off x="7388157" y="6356350"/>
            <a:ext cx="3093395" cy="365125"/>
          </a:xfrm>
          <a:prstGeom prst="rect"/>
        </p:spPr>
        <p:txBody>
          <a:bodyPr anchor="ctr" bIns="45720" lIns="91440" rIns="91440" rtlCol="0" tIns="45720" vert="horz"/>
          <a:lstStyle>
            <a:lvl1pPr algn="r">
              <a:defRPr sz="1050">
                <a:solidFill>
                  <a:schemeClr val="tx1"/>
                </a:solidFill>
              </a:defRPr>
            </a:lvl1pPr>
          </a:lstStyle>
          <a:p>
            <a:fld id="{3CADBD16-5BFB-4D9F-9646-C75D1B53BBB6}" type="datetimeFigureOut">
              <a:rPr lang="en-US" smtClean="0"/>
              <a:t>4/29/2024</a:t>
            </a:fld>
            <a:endParaRPr lang="en-US"/>
          </a:p>
        </p:txBody>
      </p:sp>
      <p:sp>
        <p:nvSpPr>
          <p:cNvPr id="1048581" name="Footer Placeholder 4"/>
          <p:cNvSpPr>
            <a:spLocks noGrp="1"/>
          </p:cNvSpPr>
          <p:nvPr>
            <p:ph type="ftr" sz="quarter" idx="3"/>
          </p:nvPr>
        </p:nvSpPr>
        <p:spPr>
          <a:xfrm>
            <a:off x="1143000" y="6356350"/>
            <a:ext cx="3959157" cy="365125"/>
          </a:xfrm>
          <a:prstGeom prst="rect"/>
        </p:spPr>
        <p:txBody>
          <a:bodyPr anchor="ctr" bIns="45720" lIns="91440" rIns="91440" rtlCol="0" tIns="45720" vert="horz"/>
          <a:lstStyle>
            <a:lvl1pPr algn="l">
              <a:defRPr sz="1050">
                <a:solidFill>
                  <a:schemeClr val="tx1"/>
                </a:solidFill>
              </a:defRPr>
            </a:lvl1pPr>
          </a:lstStyle>
          <a:p>
            <a:endParaRPr lang="en-US"/>
          </a:p>
        </p:txBody>
      </p:sp>
      <p:sp>
        <p:nvSpPr>
          <p:cNvPr id="1048582" name="Slide Number Placeholder 5"/>
          <p:cNvSpPr>
            <a:spLocks noGrp="1"/>
          </p:cNvSpPr>
          <p:nvPr>
            <p:ph type="sldNum" sz="quarter" idx="4"/>
          </p:nvPr>
        </p:nvSpPr>
        <p:spPr>
          <a:xfrm>
            <a:off x="10423186" y="6356350"/>
            <a:ext cx="625813" cy="365125"/>
          </a:xfrm>
          <a:prstGeom prst="rect"/>
        </p:spPr>
        <p:txBody>
          <a:bodyPr anchor="ctr" bIns="45720" lIns="91440" rIns="91440" rtlCol="0" tIns="45720" vert="horz"/>
          <a:lstStyle>
            <a:lvl1pPr algn="r">
              <a:defRPr sz="1050">
                <a:solidFill>
                  <a:schemeClr val="tx1"/>
                </a:solidFill>
              </a:defRPr>
            </a:lvl1pPr>
          </a:lstStyle>
          <a:p>
            <a:fld id="{C0722274-0FAA-4649-AA4E-4210F4F32167}"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xStyles>
    <p:titleStyle>
      <a:lvl1pPr algn="l" defTabSz="914400" eaLnBrk="1" hangingPunct="1" latinLnBrk="0" rtl="0">
        <a:lnSpc>
          <a:spcPct val="100000"/>
        </a:lnSpc>
        <a:spcBef>
          <a:spcPct val="0"/>
        </a:spcBef>
        <a:buNone/>
        <a:defRPr sz="4000" kern="12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algn="l" defTabSz="914400" eaLnBrk="1" hangingPunct="1" indent="0" latinLnBrk="0" marL="228600" rtl="0">
        <a:lnSpc>
          <a:spcPct val="120000"/>
        </a:lnSpc>
        <a:spcBef>
          <a:spcPts val="500"/>
        </a:spcBef>
        <a:buFontTx/>
        <a:buNone/>
        <a:defRPr sz="1800" i="1" kern="1200">
          <a:solidFill>
            <a:schemeClr val="tx1"/>
          </a:solidFill>
          <a:latin typeface="+mn-lt"/>
          <a:ea typeface="+mn-ea"/>
          <a:cs typeface="+mn-cs"/>
        </a:defRPr>
      </a:lvl2pPr>
      <a:lvl3pPr algn="l" defTabSz="914400" eaLnBrk="1" hangingPunct="1" indent="-228600" latinLnBrk="0" marL="457200" rtl="0">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algn="l" defTabSz="914400" eaLnBrk="1" hangingPunct="1" indent="0" latinLnBrk="0" marL="502920" rtl="0">
        <a:lnSpc>
          <a:spcPct val="120000"/>
        </a:lnSpc>
        <a:spcBef>
          <a:spcPts val="500"/>
        </a:spcBef>
        <a:buFontTx/>
        <a:buNone/>
        <a:defRPr sz="1400" i="1" kern="1200">
          <a:solidFill>
            <a:schemeClr val="tx1"/>
          </a:solidFill>
          <a:latin typeface="+mn-lt"/>
          <a:ea typeface="+mn-ea"/>
          <a:cs typeface="+mn-cs"/>
        </a:defRPr>
      </a:lvl4pPr>
      <a:lvl5pPr algn="l" defTabSz="914400" eaLnBrk="1" hangingPunct="1" indent="-228600" latinLnBrk="0" marL="731520" rtl="0">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hyperlink" Target="https://en.wikipedia.org/wiki/Fortune_500" TargetMode="External"/><Relationship Id="rId2" Type="http://schemas.openxmlformats.org/officeDocument/2006/relationships/hyperlink" Target="https://en.wikipedia.org/wiki/Fiverr" TargetMode="External"/><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1" name=""/>
        <p:cNvGrpSpPr/>
        <p:nvPr/>
      </p:nvGrpSpPr>
      <p:grpSpPr>
        <a:xfrm>
          <a:off x="0" y="0"/>
          <a:ext cx="0" cy="0"/>
          <a:chOff x="0" y="0"/>
          <a:chExt cx="0" cy="0"/>
        </a:xfrm>
      </p:grpSpPr>
      <p:sp useBgFill="1">
        <p:nvSpPr>
          <p:cNvPr id="1048589" name="Rectangle 61"/>
          <p:cNvSpPr>
            <a:spLocks noChangeAspect="1" noMove="1" noResize="1" noRot="1" noGrp="1" noAdjustHandles="1" noEditPoints="1" noChangeArrowheads="1" noChangeShapeType="1" noTextEdit="1"/>
          </p:cNvSpPr>
          <p:nvPr/>
        </p:nvSpPr>
        <p:spPr>
          <a:xfrm>
            <a:off x="0" y="0"/>
            <a:ext cx="12192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Picture 3" descr="42 Bismillah Wallpaper Full HD Pictures,For Slides, Bismillah Images ..."/>
          <p:cNvPicPr>
            <a:picLocks noChangeAspect="1"/>
          </p:cNvPicPr>
          <p:nvPr/>
        </p:nvPicPr>
        <p:blipFill rotWithShape="1">
          <a:blip xmlns:r="http://schemas.openxmlformats.org/officeDocument/2006/relationships" r:embed="rId1"/>
          <a:srcRect t="24262" b="19488"/>
          <a:stretch>
            <a:fillRect/>
          </a:stretch>
        </p:blipFill>
        <p:spPr>
          <a:xfrm>
            <a:off x="20" y="-3"/>
            <a:ext cx="12191979" cy="6858004"/>
          </a:xfrm>
          <a:prstGeom prst="rect"/>
        </p:spPr>
      </p:pic>
      <p:sp>
        <p:nvSpPr>
          <p:cNvPr id="1048590" name="Freeform: Shape 62"/>
          <p:cNvSpPr>
            <a:spLocks noChangeAspect="1" noMove="1" noResize="1" noRot="1" noGrp="1" noAdjustHandles="1" noEditPoints="1" noChangeArrowheads="1" noChangeShapeType="1" noTextEdit="1"/>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591" name="Rectangle 63"/>
          <p:cNvSpPr>
            <a:spLocks noChangeAspect="1" noMove="1" noResize="1" noRot="1" noGrp="1" noAdjustHandles="1" noEditPoints="1" noChangeArrowheads="1" noChangeShapeType="1" noTextEdit="1"/>
          </p:cNvSpPr>
          <p:nvPr/>
        </p:nvSpPr>
        <p:spPr>
          <a:xfrm>
            <a:off x="0" y="887507"/>
            <a:ext cx="12191999" cy="5070562"/>
          </a:xfrm>
          <a:prstGeom prst="rect"/>
          <a:gradFill flip="none" rotWithShape="1">
            <a:gsLst>
              <a:gs pos="0">
                <a:srgbClr val="000000">
                  <a:alpha val="0"/>
                </a:srgbClr>
              </a:gs>
              <a:gs pos="20000">
                <a:srgbClr val="000000">
                  <a:alpha val="15000"/>
                </a:srgbClr>
              </a:gs>
              <a:gs pos="50000">
                <a:srgbClr val="000000">
                  <a:alpha val="37000"/>
                </a:srgbClr>
              </a:gs>
              <a:gs pos="80000">
                <a:srgbClr val="000000">
                  <a:alpha val="22000"/>
                </a:srgbClr>
              </a:gs>
              <a:gs pos="100000">
                <a:srgbClr val="000000">
                  <a:alpha val="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2" name="Freeform: Shape 64"/>
          <p:cNvSpPr>
            <a:spLocks noChangeAspect="1" noMove="1" noResize="1" noRot="1" noGrp="1" noAdjustHandles="1" noEditPoints="1" noChangeArrowheads="1" noChangeShapeType="1" noTextEdit="1"/>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cxnSp>
        <p:nvCxnSpPr>
          <p:cNvPr id="3145730" name="Straight Connector 65"/>
          <p:cNvCxnSpPr>
            <a:cxnSpLocks noChangeAspect="1" noMove="1" noResize="1" noRot="1" noGrp="1" noAdjustHandles="1" noEditPoints="1" noChangeArrowheads="1" noChangeShapeType="1"/>
          </p:cNvCxnSpPr>
          <p:nvPr/>
        </p:nvCxnSpPr>
        <p:spPr>
          <a:xfrm>
            <a:off x="5116708" y="4316888"/>
            <a:ext cx="1958585" cy="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3" name=""/>
        <p:cNvGrpSpPr/>
        <p:nvPr/>
      </p:nvGrpSpPr>
      <p:grpSpPr>
        <a:xfrm>
          <a:off x="0" y="0"/>
          <a:ext cx="0" cy="0"/>
          <a:chOff x="0" y="0"/>
          <a:chExt cx="0" cy="0"/>
        </a:xfrm>
      </p:grpSpPr>
      <p:sp useBgFill="1">
        <p:nvSpPr>
          <p:cNvPr id="1048598" name="Rectangle 19"/>
          <p:cNvSpPr>
            <a:spLocks noChangeAspect="1" noMove="1" noResize="1" noRot="1" noGrp="1" noAdjustHandles="1" noEditPoints="1" noChangeArrowheads="1" noChangeShapeType="1" noTextEdit="1"/>
          </p:cNvSpPr>
          <p:nvPr/>
        </p:nvSpPr>
        <p:spPr>
          <a:xfrm>
            <a:off x="0" y="0"/>
            <a:ext cx="12192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9" name="Freeform: Shape 21"/>
          <p:cNvSpPr>
            <a:spLocks noChangeAspect="1" noMove="1" noResize="1" noRot="1" noGrp="1" noAdjustHandles="1" noEditPoints="1" noChangeArrowheads="1" noChangeShapeType="1" noTextEdit="1"/>
          </p:cNvSpPr>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600" name="Title 1"/>
          <p:cNvSpPr>
            <a:spLocks noGrp="1"/>
          </p:cNvSpPr>
          <p:nvPr>
            <p:ph type="title"/>
          </p:nvPr>
        </p:nvSpPr>
        <p:spPr>
          <a:xfrm>
            <a:off x="315149" y="466138"/>
            <a:ext cx="5489773" cy="1562100"/>
          </a:xfrm>
        </p:spPr>
        <p:txBody>
          <a:bodyPr anchor="t" bIns="45720" lIns="91440" rIns="91440" rtlCol="0" tIns="45720" vert="horz">
            <a:normAutofit/>
          </a:bodyPr>
          <a:p>
            <a:pPr indent="-285750" marL="285750">
              <a:lnSpc>
                <a:spcPct val="90000"/>
              </a:lnSpc>
            </a:pPr>
            <a:r>
              <a:rPr cap="all" sz="2400" kern="1200" lang="en-US" spc="300">
                <a:latin typeface="+mj-lt"/>
                <a:ea typeface="+mj-ea"/>
                <a:cs typeface="+mj-cs"/>
              </a:rPr>
              <a:t>Topic : </a:t>
            </a:r>
            <a:br>
              <a:rPr cap="all" sz="2400" kern="1200" lang="en-US" spc="300"/>
            </a:br>
            <a:r>
              <a:rPr cap="all" sz="2400" kern="1200" lang="en-US" spc="300">
                <a:latin typeface="+mj-lt"/>
                <a:ea typeface="+mj-ea"/>
                <a:cs typeface="+mj-cs"/>
              </a:rPr>
              <a:t>           </a:t>
            </a:r>
            <a:r>
              <a:rPr cap="all" sz="2400" lang="en-US" spc="300"/>
              <a:t>Up Work</a:t>
            </a:r>
            <a:endParaRPr cap="all" sz="2400" kern="1200" lang="en-US" spc="300">
              <a:latin typeface="+mj-lt"/>
            </a:endParaRPr>
          </a:p>
        </p:txBody>
      </p:sp>
      <p:cxnSp>
        <p:nvCxnSpPr>
          <p:cNvPr id="3145731" name="Straight Connector 23"/>
          <p:cNvCxnSpPr>
            <a:cxnSpLocks noChangeAspect="1" noMove="1" noResize="1" noRot="1" noGrp="1" noAdjustHandles="1" noEditPoints="1" noChangeArrowheads="1" noChangeShapeType="1"/>
          </p:cNvCxnSpPr>
          <p:nvPr/>
        </p:nvCxnSpPr>
        <p:spPr>
          <a:xfrm>
            <a:off x="1233837" y="6172200"/>
            <a:ext cx="9760638" cy="0"/>
          </a:xfrm>
          <a:prstGeom prst="line"/>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194304" name="TextBox 3"/>
          <p:cNvGraphicFramePr>
            <a:graphicFrameLocks/>
          </p:cNvGraphicFramePr>
          <p:nvPr/>
        </p:nvGraphicFramePr>
        <p:xfrm>
          <a:off x="6093522" y="1100567"/>
          <a:ext cx="5092365" cy="459234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1" name="Title 1"/>
          <p:cNvSpPr>
            <a:spLocks noGrp="1"/>
          </p:cNvSpPr>
          <p:nvPr>
            <p:ph type="title"/>
          </p:nvPr>
        </p:nvSpPr>
        <p:spPr>
          <a:xfrm>
            <a:off x="2282822" y="-1954"/>
            <a:ext cx="9452918" cy="1360898"/>
          </a:xfrm>
        </p:spPr>
        <p:txBody>
          <a:bodyPr/>
          <a:p>
            <a:pPr indent="-171450" marL="171450">
              <a:buFont typeface="Wingdings"/>
              <a:buChar char="Ø"/>
            </a:pPr>
            <a:r>
              <a:rPr sz="1800" lang="en-US"/>
              <a:t> </a:t>
            </a:r>
            <a:r>
              <a:rPr sz="2800" lang="en-US"/>
              <a:t>Up Work origins:</a:t>
            </a:r>
          </a:p>
        </p:txBody>
      </p:sp>
      <p:sp>
        <p:nvSpPr>
          <p:cNvPr id="1048602" name="Content Placeholder 6"/>
          <p:cNvSpPr>
            <a:spLocks noGrp="1"/>
          </p:cNvSpPr>
          <p:nvPr>
            <p:ph idx="1"/>
          </p:nvPr>
        </p:nvSpPr>
        <p:spPr>
          <a:xfrm>
            <a:off x="1318054" y="1353783"/>
            <a:ext cx="9730945" cy="4545361"/>
          </a:xfrm>
        </p:spPr>
        <p:txBody>
          <a:bodyPr anchor="t" bIns="45720" lIns="91440" rIns="91440" rtlCol="0" tIns="45720" vert="horz">
            <a:normAutofit/>
          </a:bodyPr>
          <a:p>
            <a:pPr>
              <a:buFont typeface="Wingdings" panose="020B0604020202020204" pitchFamily="34" charset="0"/>
              <a:buChar char="Ø"/>
            </a:pPr>
            <a:r>
              <a:rPr dirty="0" lang="en-US"/>
              <a:t>Founded: </a:t>
            </a:r>
          </a:p>
          <a:p>
            <a:pPr indent="0" marL="0">
              <a:buNone/>
            </a:pPr>
            <a:r>
              <a:rPr dirty="0" lang="en-US">
                <a:ea typeface="+mn-lt"/>
                <a:cs typeface="+mn-lt"/>
              </a:rPr>
              <a:t>Elance in 1998 by Beerud Sheth and Srini </a:t>
            </a:r>
            <a:r>
              <a:rPr lang="en-US" err="1">
                <a:ea typeface="+mn-lt"/>
                <a:cs typeface="+mn-lt"/>
              </a:rPr>
              <a:t>Anumolu</a:t>
            </a:r>
            <a:r>
              <a:rPr dirty="0" lang="en-US">
                <a:ea typeface="+mn-lt"/>
                <a:cs typeface="+mn-lt"/>
              </a:rPr>
              <a:t>.</a:t>
            </a:r>
          </a:p>
          <a:p>
            <a:pPr indent="0" marL="0">
              <a:buNone/>
            </a:pPr>
            <a:r>
              <a:rPr b="1" lang="en-US" err="1">
                <a:ea typeface="+mn-lt"/>
                <a:cs typeface="+mn-lt"/>
              </a:rPr>
              <a:t>oDesk</a:t>
            </a:r>
            <a:r>
              <a:rPr dirty="0" lang="en-US">
                <a:ea typeface="+mn-lt"/>
                <a:cs typeface="+mn-lt"/>
              </a:rPr>
              <a:t> in 2003 by  </a:t>
            </a:r>
            <a:r>
              <a:rPr lang="en-US" err="1">
                <a:ea typeface="+mn-lt"/>
                <a:cs typeface="+mn-lt"/>
              </a:rPr>
              <a:t>Odysseas</a:t>
            </a:r>
            <a:r>
              <a:rPr dirty="0" lang="en-US">
                <a:ea typeface="+mn-lt"/>
                <a:cs typeface="+mn-lt"/>
              </a:rPr>
              <a:t> </a:t>
            </a:r>
            <a:r>
              <a:rPr lang="en-US" err="1">
                <a:ea typeface="+mn-lt"/>
                <a:cs typeface="+mn-lt"/>
              </a:rPr>
              <a:t>Tsatalos</a:t>
            </a:r>
            <a:r>
              <a:rPr dirty="0" lang="en-US">
                <a:ea typeface="+mn-lt"/>
                <a:cs typeface="+mn-lt"/>
              </a:rPr>
              <a:t> and Stratis </a:t>
            </a:r>
            <a:r>
              <a:rPr lang="en-US" err="1">
                <a:ea typeface="+mn-lt"/>
                <a:cs typeface="+mn-lt"/>
              </a:rPr>
              <a:t>Karamanlakis</a:t>
            </a:r>
            <a:r>
              <a:rPr dirty="0" lang="en-US">
                <a:ea typeface="+mn-lt"/>
                <a:cs typeface="+mn-lt"/>
              </a:rPr>
              <a:t>.</a:t>
            </a:r>
          </a:p>
          <a:p>
            <a:pPr indent="0" marL="0">
              <a:buNone/>
            </a:pPr>
            <a:r>
              <a:rPr dirty="0" lang="en-US">
                <a:ea typeface="+mn-lt"/>
                <a:cs typeface="+mn-lt"/>
              </a:rPr>
              <a:t>Elance and </a:t>
            </a:r>
            <a:r>
              <a:rPr lang="en-US" err="1">
                <a:ea typeface="+mn-lt"/>
                <a:cs typeface="+mn-lt"/>
              </a:rPr>
              <a:t>oDesk</a:t>
            </a:r>
            <a:r>
              <a:rPr dirty="0" lang="en-US">
                <a:ea typeface="+mn-lt"/>
                <a:cs typeface="+mn-lt"/>
              </a:rPr>
              <a:t>  merged on December 18, 2013 to create Elance-</a:t>
            </a:r>
            <a:r>
              <a:rPr lang="en-US" err="1">
                <a:ea typeface="+mn-lt"/>
                <a:cs typeface="+mn-lt"/>
              </a:rPr>
              <a:t>oDesk</a:t>
            </a:r>
            <a:r>
              <a:rPr dirty="0" lang="en-US">
                <a:ea typeface="+mn-lt"/>
                <a:cs typeface="+mn-lt"/>
              </a:rPr>
              <a:t>.</a:t>
            </a:r>
          </a:p>
          <a:p>
            <a:pPr indent="0" marL="0">
              <a:buNone/>
            </a:pPr>
            <a:r>
              <a:rPr dirty="0" lang="en-US">
                <a:ea typeface="+mn-lt"/>
                <a:cs typeface="+mn-lt"/>
              </a:rPr>
              <a:t>In 2015, the new company was rebranded as Upwork.</a:t>
            </a:r>
          </a:p>
          <a:p>
            <a:pPr indent="0" marL="0">
              <a:buNone/>
            </a:pPr>
            <a:endParaRPr sz="1200" lang="en-US"/>
          </a:p>
          <a:p>
            <a:pPr indent="0" marL="0">
              <a:buNone/>
            </a:pPr>
            <a:endParaRPr sz="1200" lang="en-US"/>
          </a:p>
          <a:p>
            <a:pPr>
              <a:buFont typeface="Wingdings" panose="020B0604020202020204" pitchFamily="34" charset="0"/>
              <a:buChar char="Ø"/>
            </a:pPr>
            <a:r>
              <a:rPr dirty="0" lang="en-US"/>
              <a:t>Revenue: </a:t>
            </a:r>
          </a:p>
          <a:p>
            <a:pPr indent="0" marL="0">
              <a:buNone/>
            </a:pPr>
            <a:r>
              <a:rPr dirty="0" lang="en-US"/>
              <a:t>421.6 Million in 2024</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3" name="Title 1"/>
          <p:cNvSpPr>
            <a:spLocks noGrp="1"/>
          </p:cNvSpPr>
          <p:nvPr>
            <p:ph type="title"/>
          </p:nvPr>
        </p:nvSpPr>
        <p:spPr>
          <a:xfrm>
            <a:off x="2121996" y="73764"/>
            <a:ext cx="9586783" cy="1360898"/>
          </a:xfrm>
        </p:spPr>
        <p:txBody>
          <a:bodyPr>
            <a:noAutofit/>
          </a:bodyPr>
          <a:p>
            <a:pPr indent="-571500" marL="571500">
              <a:buFont typeface="Wingdings"/>
              <a:buChar char="Ø"/>
            </a:pPr>
            <a:r>
              <a:rPr sz="2800" lang="en-US"/>
              <a:t>Service and business model:</a:t>
            </a:r>
            <a:endParaRPr sz="2800" lang="en-US">
              <a:latin typeface="Walbaum Display"/>
              <a:ea typeface="Open Sans"/>
              <a:cs typeface="Open Sans"/>
            </a:endParaRPr>
          </a:p>
          <a:p>
            <a:endParaRPr sz="1800" lang="en-US">
              <a:latin typeface="Open Sans"/>
              <a:ea typeface="Open Sans"/>
              <a:cs typeface="Open Sans"/>
            </a:endParaRPr>
          </a:p>
        </p:txBody>
      </p:sp>
      <p:sp>
        <p:nvSpPr>
          <p:cNvPr id="1048604" name="Content Placeholder 2"/>
          <p:cNvSpPr>
            <a:spLocks noGrp="1"/>
          </p:cNvSpPr>
          <p:nvPr>
            <p:ph idx="1"/>
          </p:nvPr>
        </p:nvSpPr>
        <p:spPr>
          <a:xfrm>
            <a:off x="592724" y="1428374"/>
            <a:ext cx="11124846" cy="5031846"/>
          </a:xfrm>
        </p:spPr>
        <p:txBody>
          <a:bodyPr anchor="t" bIns="45720" lIns="91440" rIns="91440" rtlCol="0" tIns="45720" vert="horz">
            <a:noAutofit/>
          </a:bodyPr>
          <a:p>
            <a:pPr>
              <a:buFont typeface="Wingdings" panose="020B0604020202020204" pitchFamily="34" charset="0"/>
              <a:buChar char="Ø"/>
            </a:pPr>
            <a:r>
              <a:rPr dirty="0" lang="en-US">
                <a:ea typeface="+mn-lt"/>
                <a:cs typeface="+mn-lt"/>
              </a:rPr>
              <a:t>Clients post a description of their job and a price range they are willing to pay for a freelancer to complete it. The client may invite specific freelancers to apply for their jobs, or post the job for any freelancer who is interested to apply. </a:t>
            </a:r>
            <a:endParaRPr lang="en-US">
              <a:ea typeface="+mn-lt"/>
              <a:cs typeface="Arial"/>
            </a:endParaRPr>
          </a:p>
          <a:p>
            <a:pPr>
              <a:buFont typeface="Wingdings" panose="020B0604020202020204" pitchFamily="34" charset="0"/>
              <a:buChar char="Ø"/>
            </a:pPr>
            <a:r>
              <a:rPr dirty="0" lang="en-US">
                <a:ea typeface="+mn-lt"/>
                <a:cs typeface="+mn-lt"/>
              </a:rPr>
              <a:t>Once the client has chosen who they want to complete the job, they hire that freelancer by sending a contract with set hours, pay rate, and a deadline for the work to be completed. Freelancers are also required to purchase "connects" in order to be able to bid for jobs.</a:t>
            </a:r>
            <a:endParaRPr dirty="0" lang="en-US">
              <a:ea typeface="+mn-lt"/>
              <a:cs typeface="Arial"/>
            </a:endParaRPr>
          </a:p>
          <a:p>
            <a:pPr>
              <a:buFont typeface="Wingdings" panose="020B0604020202020204" pitchFamily="34" charset="0"/>
              <a:buChar char="Ø"/>
            </a:pPr>
            <a:endParaRPr dirty="0" lang="en-US">
              <a:cs typeface="Arial"/>
            </a:endParaRPr>
          </a:p>
          <a:p>
            <a:pPr>
              <a:buFont typeface="Wingdings" panose="020B0604020202020204" pitchFamily="34" charset="0"/>
              <a:buChar char="Ø"/>
            </a:pPr>
            <a:r>
              <a:rPr dirty="0" lang="en-US">
                <a:ea typeface="+mn-lt"/>
                <a:cs typeface="+mn-lt"/>
              </a:rPr>
              <a:t>Service Fee:</a:t>
            </a:r>
            <a:endParaRPr dirty="0" lang="en-US">
              <a:cs typeface="Arial"/>
            </a:endParaRPr>
          </a:p>
          <a:p>
            <a:pPr indent="0" marL="0">
              <a:buNone/>
            </a:pPr>
            <a:r>
              <a:rPr dirty="0" lang="en-US">
                <a:ea typeface="+mn-lt"/>
                <a:cs typeface="+mn-lt"/>
              </a:rPr>
              <a:t>As a freelancer, you’ll pay a 10% service fee on the earnings you make on Upwork. This fee applies to all your contracts with clients, whether they are hourly, fixed-price, or Project Catalog projects.</a:t>
            </a:r>
            <a:endParaRPr lang="en-US"/>
          </a:p>
          <a:p>
            <a:pPr>
              <a:buFont typeface="Wingdings" panose="020B0604020202020204" pitchFamily="34" charset="0"/>
              <a:buChar char="Ø"/>
            </a:pPr>
            <a:endParaRPr dirty="0" lang="en-US">
              <a:cs typeface="Aria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5" name="Title 1"/>
          <p:cNvSpPr>
            <a:spLocks noGrp="1"/>
          </p:cNvSpPr>
          <p:nvPr>
            <p:ph type="title"/>
          </p:nvPr>
        </p:nvSpPr>
        <p:spPr>
          <a:xfrm>
            <a:off x="2193073" y="101643"/>
            <a:ext cx="5547731" cy="1360898"/>
          </a:xfrm>
        </p:spPr>
        <p:txBody>
          <a:bodyPr>
            <a:normAutofit/>
          </a:bodyPr>
          <a:p>
            <a:pPr indent="-342900" marL="342900">
              <a:buFont typeface="Wingdings"/>
              <a:buChar char="Ø"/>
            </a:pPr>
            <a:r>
              <a:rPr dirty="0" sz="2800" lang="en-US"/>
              <a:t>Updates: </a:t>
            </a:r>
          </a:p>
        </p:txBody>
      </p:sp>
      <p:sp>
        <p:nvSpPr>
          <p:cNvPr id="1048606" name="Content Placeholder 2"/>
          <p:cNvSpPr>
            <a:spLocks noGrp="1"/>
          </p:cNvSpPr>
          <p:nvPr>
            <p:ph idx="1"/>
          </p:nvPr>
        </p:nvSpPr>
        <p:spPr>
          <a:xfrm>
            <a:off x="822781" y="1716447"/>
            <a:ext cx="10969130" cy="4405970"/>
          </a:xfrm>
        </p:spPr>
        <p:txBody>
          <a:bodyPr anchor="t" bIns="45720" lIns="91440" rIns="91440" rtlCol="0" tIns="45720" vert="horz">
            <a:noAutofit/>
          </a:bodyPr>
          <a:p>
            <a:pPr>
              <a:buFont typeface="Wingdings" panose="020B0604020202020204" pitchFamily="34" charset="0"/>
              <a:buChar char="Ø"/>
            </a:pPr>
            <a:r>
              <a:rPr dirty="0" sz="1800" lang="en-US">
                <a:ea typeface="+mn-lt"/>
                <a:cs typeface="+mn-lt"/>
              </a:rPr>
              <a:t>In March 2017, Upwork reported 14 million users in 180 countries with $1 billion USD in annual freelancer billings. ( Not Working in Russia )</a:t>
            </a:r>
            <a:endParaRPr baseline="30000" dirty="0" sz="1100" lang="en-US">
              <a:cs typeface="Arial"/>
            </a:endParaRPr>
          </a:p>
          <a:p>
            <a:pPr>
              <a:buFont typeface="Wingdings" panose="020B0604020202020204" pitchFamily="34" charset="0"/>
              <a:buChar char="Ø"/>
            </a:pPr>
            <a:r>
              <a:rPr dirty="0" sz="1800" lang="en-US">
                <a:ea typeface="+mn-lt"/>
                <a:cs typeface="+mn-lt"/>
              </a:rPr>
              <a:t>In 2020, the company purged 1.8 million freelancers.</a:t>
            </a:r>
            <a:r>
              <a:rPr baseline="30000" dirty="0" sz="1100" lang="en-US">
                <a:ea typeface="+mn-lt"/>
                <a:cs typeface="+mn-lt"/>
              </a:rPr>
              <a:t> </a:t>
            </a:r>
            <a:r>
              <a:rPr dirty="0" sz="1800" lang="en-US">
                <a:ea typeface="+mn-lt"/>
                <a:cs typeface="+mn-lt"/>
              </a:rPr>
              <a:t>In a 2019 call with investors, CEO Hayden Brown said that Upwork would be focusing more on serving the needs of </a:t>
            </a:r>
            <a:r>
              <a:rPr dirty="0" sz="1800" lang="en-US">
                <a:ea typeface="+mn-lt"/>
                <a:cs typeface="+mn-lt"/>
                <a:hlinkClick r:id="rId1"/>
              </a:rPr>
              <a:t>Fortune 500</a:t>
            </a:r>
            <a:r>
              <a:rPr dirty="0" sz="1800" lang="en-US">
                <a:ea typeface="+mn-lt"/>
                <a:cs typeface="+mn-lt"/>
              </a:rPr>
              <a:t> companies rather than smaller companies just looking for a quick job with a single gig worker. During this call, Brown also spoke of a "skill gap" between what companies were looking for on the Upwork platform and what they were getting. Many of the freelancers purged were rated as "less skilled" or had lower rankings on the platform.</a:t>
            </a:r>
            <a:endParaRPr sz="1100" lang="en-US">
              <a:hlinkClick r:id=""/>
            </a:endParaRPr>
          </a:p>
          <a:p>
            <a:pPr>
              <a:buFont typeface="Wingdings" panose="020B0604020202020204" pitchFamily="34" charset="0"/>
              <a:buChar char="Ø"/>
            </a:pPr>
            <a:r>
              <a:rPr dirty="0" sz="1800" lang="en-US">
                <a:ea typeface="+mn-lt"/>
                <a:cs typeface="+mn-lt"/>
              </a:rPr>
              <a:t>In October 2020, Upwork launched a new feature called "Project Catalog" that allows freelancers and agencies to offer pre-scoped services at fixed prices, similar to </a:t>
            </a:r>
            <a:r>
              <a:rPr dirty="0" sz="1800" lang="en-US">
                <a:ea typeface="+mn-lt"/>
                <a:cs typeface="+mn-lt"/>
                <a:hlinkClick r:id="rId2"/>
              </a:rPr>
              <a:t>Fiver</a:t>
            </a:r>
            <a:r>
              <a:rPr dirty="0" sz="1800" lang="en-US">
                <a:ea typeface="+mn-lt"/>
                <a:cs typeface="+mn-lt"/>
              </a:rPr>
              <a:t> marketplace.</a:t>
            </a:r>
            <a:endParaRPr dirty="0" sz="1800" lang="en-US"/>
          </a:p>
          <a:p>
            <a:pPr indent="0" marL="0">
              <a:buNone/>
            </a:pPr>
            <a:endParaRPr dirty="0" sz="1500" lang="en-US">
              <a:cs typeface="Aria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3" name="Content Placeholder 5" descr="Questions Wallpapers - Wallpaper Cave"/>
          <p:cNvPicPr>
            <a:picLocks noChangeAspect="1" noGrp="1"/>
          </p:cNvPicPr>
          <p:nvPr>
            <p:ph idx="1"/>
          </p:nvPr>
        </p:nvPicPr>
        <p:blipFill>
          <a:blip xmlns:r="http://schemas.openxmlformats.org/officeDocument/2006/relationships" r:embed="rId1"/>
          <a:stretch>
            <a:fillRect/>
          </a:stretch>
        </p:blipFill>
        <p:spPr>
          <a:xfrm>
            <a:off x="2413156" y="977371"/>
            <a:ext cx="7375093" cy="4498444"/>
          </a:xfrm>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pic>
        <p:nvPicPr>
          <p:cNvPr id="2097154" name="Content Placeholder 3" descr="Thank You Wallpapers - Top Free Thank You Backgrounds - WallpaperAccess"/>
          <p:cNvPicPr>
            <a:picLocks noChangeAspect="1" noGrp="1"/>
          </p:cNvPicPr>
          <p:nvPr>
            <p:ph idx="1"/>
          </p:nvPr>
        </p:nvPicPr>
        <p:blipFill>
          <a:blip xmlns:r="http://schemas.openxmlformats.org/officeDocument/2006/relationships" r:embed="rId1"/>
          <a:stretch>
            <a:fillRect/>
          </a:stretch>
        </p:blipFill>
        <p:spPr>
          <a:xfrm>
            <a:off x="2153821" y="1043211"/>
            <a:ext cx="8072505" cy="4536080"/>
          </a:xfrm>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theme/theme1.xml><?xml version="1.0" encoding="utf-8"?>
<a:theme xmlns:a="http://schemas.openxmlformats.org/drawingml/2006/main" name="RegattaVTI">
  <a:themeElements>
    <a:clrScheme name="Regatta Yellow">
      <a:dk1>
        <a:sysClr lastClr="000000" val="windowText"/>
      </a:dk1>
      <a:lt1>
        <a:sysClr lastClr="FFFFFF" val="window"/>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Redmi Note 8 Pro</dc:creator>
  <dcterms:created xsi:type="dcterms:W3CDTF">2024-01-07T09:42:51Z</dcterms:created>
  <dcterms:modified xsi:type="dcterms:W3CDTF">2024-04-30T05:39:44Z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8b19f565a22e4868842d38b49256b17c</vt:lpwstr>
  </property>
</Properties>
</file>