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76" r:id="rId7"/>
    <p:sldId id="277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07-Jan-24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07-Jan-24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Cross-Lingual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Ali Reda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B839-48CD-B12F-26F2-85B4EA7A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ross-Lingual 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581B-321B-6217-704E-D0A45866D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precision, recall, F1-score, and BLEU score for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arise in evaluating tasks with no standardized metrics, making cross-lingual evaluation complex.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17D66-F24B-B8F1-688A-A778F194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C96E-652D-2D95-90EC-286F471C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Industry Adoption and Trends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ADAF-663B-9A2F-A510-BDCD64E37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Industries adopt Cross-Lingual NLP for global marketing; a translation model can adapt marketing strategies for diverse linguistic audiences.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Emerging trends include more effective domain adaptation, improved low-resource language processing, and evolving evaluation metrics.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191DB-0E65-1CAC-57DC-7991A7E7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5B7D-502D-7885-C27A-03BADA91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838A-F3CC-B9FB-BCF4-277A9C8F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18" y="240027"/>
            <a:ext cx="6245912" cy="23876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C75A-9570-87BC-63EE-519C18FB0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18" y="2719702"/>
            <a:ext cx="6245912" cy="14061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Cross-Lingual NLP is crucial in breaking down linguistic barriers, facilitating seamless communication, and fostering a truly global exchange of ideas.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BFD79-6908-94A7-F088-A334494736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7038" y="6356350"/>
            <a:ext cx="160496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2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D31F-157A-A933-7680-4B06886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A3ECE4F-11ED-1339-3E96-0DC26C24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C8FA75-57A6-6EA1-1A6F-84C581CD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556011"/>
            <a:ext cx="10646063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4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Cross-Lingual NLP involves developing algorithms for machines to comprehend, process, and generate text in multiple languages.</a:t>
            </a:r>
          </a:p>
          <a:p>
            <a:r>
              <a:rPr lang="en-US" dirty="0"/>
              <a:t>For example, a cross-lingual sentiment analysis model helps businesses understand customer feedback globally.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7042-3126-CBF8-AB94-E02D35DA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Challenges in Multilingual NLP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07A1-D88B-F9D6-57C0-133FE2C0C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NLP models struggle with language variations; for instance, sentiment analysis on English tweets may not perform well on Swahili tweets.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scarcity is evident when considering a sentiment analysis model trained on English, facing challenges when applied to languages with fewer labeled datasets like Swahili.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D7A2-65AC-E7E1-AB8A-5E6E20A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73BD-6CE8-76E5-F577-DD0BC4DA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35A-6FEF-7F70-C061-3CB07C3CA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632" y="624394"/>
            <a:ext cx="6245912" cy="23876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Motivation for Cross-Lingual NLP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B28B-2F15-8283-DE2F-F7506A99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32" y="3104069"/>
            <a:ext cx="6245912" cy="14061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Cross-Lingual NLP addresses the need for machines to understand diverse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For instance, a translation model can help break language barriers, translating legal documents.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16FA-141B-BFC3-F8E0-4F05C9B05E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7038" y="6356350"/>
            <a:ext cx="160496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5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8C32-CA65-1237-951D-9AC51949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Methods for Cross-Lingual NLP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2C0D6-7511-8455-77D7-AB6AABB23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Transfer learning involves pre-training models, and an example is pre-training a sentiment analysis model on English and fine-tuning it for French.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Multilingual embeddings capture semantic relationships, aiding in tasks like cross-lingual information retrieval and sentiment analysis.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58ED-1CC3-B866-D3C1-694BAD89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80466-CCCF-A874-7606-66D6A2B7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A9DF-E9BF-DA0E-F1FD-93769390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Cross-Lingual Embeddings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CE4E-2FD2-C1F4-CACC-EE16283FF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embeddings represent words as vectors, and cross-lingual embeddings ensure similar vector representations for semantically similar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the word "amigo" in Spanish and "friend" in English would have similar vector representations.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F64B7-AA60-CEC2-D0B1-A0162EB5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E6B9D-190C-2021-C537-3049425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885-C8F1-8277-ECAB-92D5AFE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Cross-Lingual Transfer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3A38-54F4-7243-047A-6B9ACC3A5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Transfer learning leverages knowledge from one language to improve performance in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 sentiment analysis model pre-trained on English reviews and fine-tuned for sentiment analysis in French with fewer labeled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BC8BC-6B1C-FFF5-DCC6-CD631402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38CD-8959-7966-5ADE-0D4FFD94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8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082E-9923-CD86-E0E3-3E2C745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Code-Switching in Cross-Lingual NLP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CDB1-DDBE-9236-0FA0-78BA8C01F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Code-switching involves alternating between languages in a sentence.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social media post seamlessly switching between English and Hindi exemplifies code-switching challenges and opportunities.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49309-E448-0FD6-880F-52E48E22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552F-2CD4-F5D3-EC20-1798EAB9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5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F5ED-15DF-8A17-95F4-8A4695B8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Cross-Lingual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52FC-C25D-F316-2186-FAC3BD0E9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news summarization system processes articles in multiple languages for a global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 cross-lingual chatbot assisting users worldwide, understanding and responding in their preferred language.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2D2B4-AD33-B1D1-143B-C71BCD10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6FEB-86C8-8A73-B8A3-E12D3E52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51</TotalTime>
  <Words>424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Söhne</vt:lpstr>
      <vt:lpstr>Tenorite</vt:lpstr>
      <vt:lpstr>Office Theme</vt:lpstr>
      <vt:lpstr>Cross-Lingual Natural Language Processing</vt:lpstr>
      <vt:lpstr>Introduction</vt:lpstr>
      <vt:lpstr>Challenges in Multilingual NLP</vt:lpstr>
      <vt:lpstr>Motivation for Cross-Lingual NLP</vt:lpstr>
      <vt:lpstr>Methods for Cross-Lingual NLP</vt:lpstr>
      <vt:lpstr>Cross-Lingual Embeddings</vt:lpstr>
      <vt:lpstr>Cross-Lingual Transfer Learning</vt:lpstr>
      <vt:lpstr>Code-Switching in Cross-Lingual NLP</vt:lpstr>
      <vt:lpstr>Cross-Lingual Applications</vt:lpstr>
      <vt:lpstr>Cross-Lingual Evaluation</vt:lpstr>
      <vt:lpstr>Industry Adoption and Trends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Cross-Lingual Natural Language Processing</dc:title>
  <dc:creator>Ali Reda</dc:creator>
  <cp:lastModifiedBy>Ali Reda</cp:lastModifiedBy>
  <cp:revision>4</cp:revision>
  <dcterms:created xsi:type="dcterms:W3CDTF">2024-01-07T16:34:30Z</dcterms:created>
  <dcterms:modified xsi:type="dcterms:W3CDTF">2024-01-07T19:45:18Z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