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FA853D-F336-4AF9-B93A-F85BAE3CEA6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277707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FA853D-F336-4AF9-B93A-F85BAE3CEA6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293979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FA853D-F336-4AF9-B93A-F85BAE3CEA6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272318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FA853D-F336-4AF9-B93A-F85BAE3CEA6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89343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A853D-F336-4AF9-B93A-F85BAE3CEA6A}" type="datetimeFigureOut">
              <a:rPr lang="en-US" smtClean="0"/>
              <a:t>07-Jun-24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349040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FA853D-F336-4AF9-B93A-F85BAE3CEA6A}" type="datetimeFigureOut">
              <a:rPr lang="en-US" smtClean="0"/>
              <a:t>07-Jun-24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207181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FA853D-F336-4AF9-B93A-F85BAE3CEA6A}" type="datetimeFigureOut">
              <a:rPr lang="en-US" smtClean="0"/>
              <a:t>07-Jun-24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109714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FA853D-F336-4AF9-B93A-F85BAE3CEA6A}" type="datetimeFigureOut">
              <a:rPr lang="en-US" smtClean="0"/>
              <a:t>07-Jun-24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304120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A853D-F336-4AF9-B93A-F85BAE3CEA6A}" type="datetimeFigureOut">
              <a:rPr lang="en-US" smtClean="0"/>
              <a:t>07-Jun-24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238646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A853D-F336-4AF9-B93A-F85BAE3CEA6A}" type="datetimeFigureOut">
              <a:rPr lang="en-US" smtClean="0"/>
              <a:t>07-Jun-24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170035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A853D-F336-4AF9-B93A-F85BAE3CEA6A}" type="datetimeFigureOut">
              <a:rPr lang="en-US" smtClean="0"/>
              <a:t>07-Jun-24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0E4DD-4BC3-4212-A93E-2EDD3826AF1E}" type="slidenum">
              <a:rPr lang="en-US" smtClean="0"/>
              <a:t>‹#›</a:t>
            </a:fld>
            <a:endParaRPr lang="en-US"/>
          </a:p>
        </p:txBody>
      </p:sp>
    </p:spTree>
    <p:extLst>
      <p:ext uri="{BB962C8B-B14F-4D97-AF65-F5344CB8AC3E}">
        <p14:creationId xmlns:p14="http://schemas.microsoft.com/office/powerpoint/2010/main" val="14345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A853D-F336-4AF9-B93A-F85BAE3CEA6A}" type="datetimeFigureOut">
              <a:rPr lang="en-US" smtClean="0"/>
              <a:t>07-Jun-24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0E4DD-4BC3-4212-A93E-2EDD3826AF1E}" type="slidenum">
              <a:rPr lang="en-US" smtClean="0"/>
              <a:t>‹#›</a:t>
            </a:fld>
            <a:endParaRPr lang="en-US"/>
          </a:p>
        </p:txBody>
      </p:sp>
    </p:spTree>
    <p:extLst>
      <p:ext uri="{BB962C8B-B14F-4D97-AF65-F5344CB8AC3E}">
        <p14:creationId xmlns:p14="http://schemas.microsoft.com/office/powerpoint/2010/main" val="2708283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BOOKING SYSTEM-Final Presentation</a:t>
            </a:r>
          </a:p>
        </p:txBody>
      </p:sp>
      <p:sp>
        <p:nvSpPr>
          <p:cNvPr id="3" name="Subtitle 2"/>
          <p:cNvSpPr>
            <a:spLocks noGrp="1"/>
          </p:cNvSpPr>
          <p:nvPr>
            <p:ph type="subTitle" idx="1"/>
          </p:nvPr>
        </p:nvSpPr>
        <p:spPr/>
        <p:txBody>
          <a:bodyPr/>
          <a:lstStyle/>
          <a:p>
            <a:r>
              <a:rPr lang="en-US" dirty="0"/>
              <a:t>Ali Reda</a:t>
            </a:r>
          </a:p>
        </p:txBody>
      </p:sp>
    </p:spTree>
    <p:extLst>
      <p:ext uri="{BB962C8B-B14F-4D97-AF65-F5344CB8AC3E}">
        <p14:creationId xmlns:p14="http://schemas.microsoft.com/office/powerpoint/2010/main" val="315783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391"/>
            <a:ext cx="9144000" cy="909637"/>
          </a:xfrm>
        </p:spPr>
        <p:txBody>
          <a:bodyPr>
            <a:normAutofit fontScale="90000"/>
          </a:bodyPr>
          <a:lstStyle/>
          <a:p>
            <a:r>
              <a:rPr lang="en-US" dirty="0"/>
              <a:t>Objective </a:t>
            </a:r>
          </a:p>
        </p:txBody>
      </p:sp>
      <p:sp>
        <p:nvSpPr>
          <p:cNvPr id="3" name="Subtitle 2"/>
          <p:cNvSpPr>
            <a:spLocks noGrp="1"/>
          </p:cNvSpPr>
          <p:nvPr>
            <p:ph type="subTitle" idx="1"/>
          </p:nvPr>
        </p:nvSpPr>
        <p:spPr>
          <a:xfrm>
            <a:off x="1524000" y="2162629"/>
            <a:ext cx="9144000" cy="3468914"/>
          </a:xfrm>
        </p:spPr>
        <p:txBody>
          <a:bodyPr/>
          <a:lstStyle/>
          <a:p>
            <a:r>
              <a:rPr lang="en-US" dirty="0"/>
              <a:t>My objective in creating this hospital system is to simplify access to healthcare for people. By providing a user-friendly interface and comprehensive functionalities, I aim to facilitate seamless interactions between patients and healthcare providers. This system seeks to remove barriers to healthcare access, ensuring that individuals can easily schedule appointments, access medical records, and receive necessary treatments without unnecessary hassle or delay. Ultimately, I aspire to contribute to the well-being of communities by making healthcare services more accessible and efficient.</a:t>
            </a:r>
          </a:p>
        </p:txBody>
      </p:sp>
    </p:spTree>
    <p:extLst>
      <p:ext uri="{BB962C8B-B14F-4D97-AF65-F5344CB8AC3E}">
        <p14:creationId xmlns:p14="http://schemas.microsoft.com/office/powerpoint/2010/main" val="320328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a:xfrm>
            <a:off x="838200" y="3088368"/>
            <a:ext cx="10515600" cy="2267404"/>
          </a:xfrm>
        </p:spPr>
        <p:txBody>
          <a:bodyPr/>
          <a:lstStyle/>
          <a:p>
            <a:pPr marL="0" indent="0" algn="ctr">
              <a:buNone/>
            </a:pPr>
            <a:r>
              <a:rPr lang="en-US" dirty="0"/>
              <a:t>Future work for our website would be to add a SOS page where if a patient was in critical state they can send an </a:t>
            </a:r>
            <a:r>
              <a:rPr lang="en-US" dirty="0" err="1"/>
              <a:t>sos</a:t>
            </a:r>
            <a:r>
              <a:rPr lang="en-US" dirty="0"/>
              <a:t> and the nearest ambulance will rush for help, the second idea is to add community groups where patients with identical illnesses can chat as well as doctors and patients</a:t>
            </a:r>
          </a:p>
        </p:txBody>
      </p:sp>
    </p:spTree>
    <p:extLst>
      <p:ext uri="{BB962C8B-B14F-4D97-AF65-F5344CB8AC3E}">
        <p14:creationId xmlns:p14="http://schemas.microsoft.com/office/powerpoint/2010/main" val="2930908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BOOKING SYSTEM-Final Presentation</vt:lpstr>
      <vt:lpstr>Objective </vt:lpstr>
      <vt:lpstr>Future Work</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 SYSTEM-Final Presentation</dc:title>
  <dc:creator>USER</dc:creator>
  <cp:lastModifiedBy>Ali Reda</cp:lastModifiedBy>
  <cp:revision>2</cp:revision>
  <dcterms:created xsi:type="dcterms:W3CDTF">2024-05-29T22:20:43Z</dcterms:created>
  <dcterms:modified xsi:type="dcterms:W3CDTF">2024-06-07T12:04:19Z</dcterms:modified>
</cp:coreProperties>
</file>