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7" r:id="rId2"/>
  </p:sldIdLst>
  <p:sldSz cx="14401800" cy="7561263"/>
  <p:notesSz cx="6797675" cy="9928225"/>
  <p:defaultTextStyle>
    <a:defPPr>
      <a:defRPr lang="en-US"/>
    </a:defPPr>
    <a:lvl1pPr marL="0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2434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4867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7301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9735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12167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54601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97034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39468" algn="l" defTabSz="128486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4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E53B"/>
    <a:srgbClr val="2E507A"/>
    <a:srgbClr val="AF423F"/>
    <a:srgbClr val="1D7121"/>
    <a:srgbClr val="218126"/>
    <a:srgbClr val="2AA630"/>
    <a:srgbClr val="31C538"/>
    <a:srgbClr val="28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 autoAdjust="0"/>
  </p:normalViewPr>
  <p:slideViewPr>
    <p:cSldViewPr>
      <p:cViewPr varScale="1">
        <p:scale>
          <a:sx n="78" d="100"/>
          <a:sy n="78" d="100"/>
        </p:scale>
        <p:origin x="312" y="67"/>
      </p:cViewPr>
      <p:guideLst>
        <p:guide orient="horz" pos="2382"/>
        <p:guide pos="4537"/>
      </p:guideLst>
    </p:cSldViewPr>
  </p:slideViewPr>
  <p:outlineViewPr>
    <p:cViewPr>
      <p:scale>
        <a:sx n="33" d="100"/>
        <a:sy n="33" d="100"/>
      </p:scale>
      <p:origin x="0" y="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3A27-B415-4A01-B4CB-1A92B26637B5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HOD              HEAD HR        HEAD VAB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D025-3815-431F-A594-9951BC9949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373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8800C-5BCC-4A26-8A74-949B0841EAC6}" type="datetimeFigureOut">
              <a:rPr lang="en-IN" smtClean="0"/>
              <a:t>16-02-2021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744538"/>
            <a:ext cx="70897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HOD              HEAD HR        HEAD VAB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16FDA-EF94-4431-B1BC-0B98DB1CEB0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997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2434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4867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7301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9735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12167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54601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97034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39468" algn="l" defTabSz="128486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58" y="0"/>
            <a:ext cx="12960886" cy="732631"/>
          </a:xfrm>
          <a:prstGeom prst="rect">
            <a:avLst/>
          </a:prstGeom>
        </p:spPr>
        <p:txBody>
          <a:bodyPr lIns="120792" tIns="60396" rIns="120792" bIns="60396"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58" y="303569"/>
            <a:ext cx="12960886" cy="1258969"/>
          </a:xfrm>
          <a:prstGeom prst="rect">
            <a:avLst/>
          </a:prstGeom>
        </p:spPr>
        <p:txBody>
          <a:bodyPr lIns="120792" tIns="60396" rIns="120792" bIns="60396"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00226" y="1237457"/>
            <a:ext cx="10801350" cy="2632440"/>
          </a:xfrm>
          <a:prstGeom prst="rect">
            <a:avLst/>
          </a:prstGeom>
        </p:spPr>
        <p:txBody>
          <a:bodyPr lIns="128487" tIns="64243" rIns="128487" bIns="64243"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800226" y="3971413"/>
            <a:ext cx="10801350" cy="1825555"/>
          </a:xfrm>
          <a:prstGeom prst="rect">
            <a:avLst/>
          </a:prstGeom>
        </p:spPr>
        <p:txBody>
          <a:bodyPr lIns="128487" tIns="64243" rIns="128487" bIns="64243"/>
          <a:lstStyle>
            <a:lvl1pPr marL="0" indent="0" algn="ctr">
              <a:buNone/>
              <a:defRPr sz="2500"/>
            </a:lvl1pPr>
            <a:lvl2pPr marL="481680" indent="0" algn="ctr">
              <a:buNone/>
              <a:defRPr sz="2100"/>
            </a:lvl2pPr>
            <a:lvl3pPr marL="963360" indent="0" algn="ctr">
              <a:buNone/>
              <a:defRPr sz="1800"/>
            </a:lvl3pPr>
            <a:lvl4pPr marL="1445042" indent="0" algn="ctr">
              <a:buNone/>
              <a:defRPr sz="1700"/>
            </a:lvl4pPr>
            <a:lvl5pPr marL="1926723" indent="0" algn="ctr">
              <a:buNone/>
              <a:defRPr sz="1700"/>
            </a:lvl5pPr>
            <a:lvl6pPr marL="2408404" indent="0" algn="ctr">
              <a:buNone/>
              <a:defRPr sz="1700"/>
            </a:lvl6pPr>
            <a:lvl7pPr marL="2890084" indent="0" algn="ctr">
              <a:buNone/>
              <a:defRPr sz="1700"/>
            </a:lvl7pPr>
            <a:lvl8pPr marL="3371764" indent="0" algn="ctr">
              <a:buNone/>
              <a:defRPr sz="1700"/>
            </a:lvl8pPr>
            <a:lvl9pPr marL="3853444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91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00226" y="1237457"/>
            <a:ext cx="10801350" cy="2632440"/>
          </a:xfrm>
          <a:prstGeom prst="rect">
            <a:avLst/>
          </a:prstGeom>
        </p:spPr>
        <p:txBody>
          <a:bodyPr lIns="128487" tIns="64243" rIns="128487" bIns="64243"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800226" y="3971413"/>
            <a:ext cx="10801350" cy="1825555"/>
          </a:xfrm>
          <a:prstGeom prst="rect">
            <a:avLst/>
          </a:prstGeom>
        </p:spPr>
        <p:txBody>
          <a:bodyPr lIns="128487" tIns="64243" rIns="128487" bIns="64243"/>
          <a:lstStyle>
            <a:lvl1pPr marL="0" indent="0" algn="ctr">
              <a:buNone/>
              <a:defRPr sz="2500"/>
            </a:lvl1pPr>
            <a:lvl2pPr marL="481680" indent="0" algn="ctr">
              <a:buNone/>
              <a:defRPr sz="2100"/>
            </a:lvl2pPr>
            <a:lvl3pPr marL="963360" indent="0" algn="ctr">
              <a:buNone/>
              <a:defRPr sz="1800"/>
            </a:lvl3pPr>
            <a:lvl4pPr marL="1445042" indent="0" algn="ctr">
              <a:buNone/>
              <a:defRPr sz="1700"/>
            </a:lvl4pPr>
            <a:lvl5pPr marL="1926723" indent="0" algn="ctr">
              <a:buNone/>
              <a:defRPr sz="1700"/>
            </a:lvl5pPr>
            <a:lvl6pPr marL="2408404" indent="0" algn="ctr">
              <a:buNone/>
              <a:defRPr sz="1700"/>
            </a:lvl6pPr>
            <a:lvl7pPr marL="2890084" indent="0" algn="ctr">
              <a:buNone/>
              <a:defRPr sz="1700"/>
            </a:lvl7pPr>
            <a:lvl8pPr marL="3371764" indent="0" algn="ctr">
              <a:buNone/>
              <a:defRPr sz="1700"/>
            </a:lvl8pPr>
            <a:lvl9pPr marL="3853444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49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00226" y="1237457"/>
            <a:ext cx="10801350" cy="2632440"/>
          </a:xfrm>
          <a:prstGeom prst="rect">
            <a:avLst/>
          </a:prstGeom>
        </p:spPr>
        <p:txBody>
          <a:bodyPr lIns="128487" tIns="64243" rIns="128487" bIns="64243"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800226" y="3971413"/>
            <a:ext cx="10801350" cy="1825555"/>
          </a:xfrm>
          <a:prstGeom prst="rect">
            <a:avLst/>
          </a:prstGeom>
        </p:spPr>
        <p:txBody>
          <a:bodyPr lIns="128487" tIns="64243" rIns="128487" bIns="64243"/>
          <a:lstStyle>
            <a:lvl1pPr marL="0" indent="0" algn="ctr">
              <a:buNone/>
              <a:defRPr sz="2500"/>
            </a:lvl1pPr>
            <a:lvl2pPr marL="481680" indent="0" algn="ctr">
              <a:buNone/>
              <a:defRPr sz="2100"/>
            </a:lvl2pPr>
            <a:lvl3pPr marL="963360" indent="0" algn="ctr">
              <a:buNone/>
              <a:defRPr sz="1800"/>
            </a:lvl3pPr>
            <a:lvl4pPr marL="1445042" indent="0" algn="ctr">
              <a:buNone/>
              <a:defRPr sz="1700"/>
            </a:lvl4pPr>
            <a:lvl5pPr marL="1926723" indent="0" algn="ctr">
              <a:buNone/>
              <a:defRPr sz="1700"/>
            </a:lvl5pPr>
            <a:lvl6pPr marL="2408404" indent="0" algn="ctr">
              <a:buNone/>
              <a:defRPr sz="1700"/>
            </a:lvl6pPr>
            <a:lvl7pPr marL="2890084" indent="0" algn="ctr">
              <a:buNone/>
              <a:defRPr sz="1700"/>
            </a:lvl7pPr>
            <a:lvl8pPr marL="3371764" indent="0" algn="ctr">
              <a:buNone/>
              <a:defRPr sz="1700"/>
            </a:lvl8pPr>
            <a:lvl9pPr marL="3853444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9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" y="6957414"/>
            <a:ext cx="1080418" cy="402567"/>
          </a:xfrm>
          <a:prstGeom prst="rect">
            <a:avLst/>
          </a:prstGeom>
        </p:spPr>
        <p:txBody>
          <a:bodyPr lIns="128487" tIns="64243" rIns="128487" bIns="64243"/>
          <a:lstStyle>
            <a:lvl1pPr>
              <a:defRPr/>
            </a:lvl1pPr>
          </a:lstStyle>
          <a:p>
            <a:pPr>
              <a:defRPr/>
            </a:pPr>
            <a:fld id="{5BA1A0AC-77B4-4EE7-886E-929C4F5D9E3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511073" y="6957414"/>
            <a:ext cx="1890730" cy="402567"/>
          </a:xfrm>
          <a:prstGeom prst="rect">
            <a:avLst/>
          </a:prstGeom>
        </p:spPr>
        <p:txBody>
          <a:bodyPr lIns="128487" tIns="64243" rIns="128487" bIns="64243"/>
          <a:lstStyle>
            <a:lvl1pPr>
              <a:defRPr/>
            </a:lvl1pPr>
          </a:lstStyle>
          <a:p>
            <a:pPr>
              <a:defRPr/>
            </a:pPr>
            <a:fld id="{2A055AE3-5486-4EF5-867E-92AB783E43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7309221"/>
            <a:ext cx="14401800" cy="336056"/>
          </a:xfrm>
          <a:prstGeom prst="rect">
            <a:avLst/>
          </a:prstGeom>
          <a:solidFill>
            <a:srgbClr val="74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78" tIns="48190" rIns="96378" bIns="48190" anchor="ctr"/>
          <a:lstStyle/>
          <a:p>
            <a:pPr eaLnBrk="1" hangingPunct="1">
              <a:defRPr/>
            </a:pPr>
            <a:r>
              <a:rPr lang="en-US" sz="8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www.sesagoaironore.com</a:t>
            </a:r>
            <a:r>
              <a:rPr lang="en-US" sz="1200" b="1" dirty="0">
                <a:latin typeface="Cocogoose " panose="02000506000000020004" pitchFamily="2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0034" y="-113769"/>
            <a:ext cx="2430937" cy="86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55723" y="52509"/>
            <a:ext cx="2146081" cy="5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616142780,&quot;Placement&quot;:&quot;Footer&quot;}">
            <a:extLst>
              <a:ext uri="{FF2B5EF4-FFF2-40B4-BE49-F238E27FC236}">
                <a16:creationId xmlns:a16="http://schemas.microsoft.com/office/drawing/2014/main" id="{4C9AB619-357C-46A4-B0AE-D57F75B5334D}"/>
              </a:ext>
            </a:extLst>
          </p:cNvPr>
          <p:cNvSpPr txBox="1"/>
          <p:nvPr userDrawn="1"/>
        </p:nvSpPr>
        <p:spPr>
          <a:xfrm>
            <a:off x="6655254" y="7367280"/>
            <a:ext cx="1091292" cy="1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7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 (C2)</a:t>
            </a:r>
            <a:endParaRPr lang="en-US" sz="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0" r:id="rId4"/>
    <p:sldLayoutId id="2147483664" r:id="rId5"/>
    <p:sldLayoutId id="2147483663" r:id="rId6"/>
    <p:sldLayoutId id="2147483662" r:id="rId7"/>
    <p:sldLayoutId id="2147483661" r:id="rId8"/>
  </p:sldLayoutIdLst>
  <p:hf sldNum="0" hdr="0" dt="0"/>
  <p:txStyles>
    <p:titleStyle>
      <a:lvl1pPr algn="ctr" defTabSz="1284867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826" indent="-481826" algn="l" defTabSz="1284867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955" indent="-401521" algn="l" defTabSz="1284867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6084" indent="-321217" algn="l" defTabSz="1284867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8518" indent="-321217" algn="l" defTabSz="128486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0950" indent="-321217" algn="l" defTabSz="1284867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33384" indent="-321217" algn="l" defTabSz="128486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5818" indent="-321217" algn="l" defTabSz="128486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18251" indent="-321217" algn="l" defTabSz="128486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60685" indent="-321217" algn="l" defTabSz="128486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2434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4867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7301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9735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12167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54601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97034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39468" algn="l" defTabSz="128486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50122"/>
              </p:ext>
            </p:extLst>
          </p:nvPr>
        </p:nvGraphicFramePr>
        <p:xfrm>
          <a:off x="820738" y="560388"/>
          <a:ext cx="12606337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Organization Chart" r:id="rId3" imgW="3638520" imgH="742680" progId="OrgPlusWOPX.4">
                  <p:embed followColorScheme="full"/>
                </p:oleObj>
              </mc:Choice>
              <mc:Fallback>
                <p:oleObj name="Organization Chart" r:id="rId3" imgW="3638520" imgH="742680" progId="OrgPlusWOPX.4">
                  <p:embed followColorScheme="full"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60388"/>
                        <a:ext cx="12606337" cy="484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" y="-181769"/>
            <a:ext cx="14401800" cy="795187"/>
          </a:xfrm>
          <a:prstGeom prst="rect">
            <a:avLst/>
          </a:prstGeom>
          <a:noFill/>
        </p:spPr>
        <p:txBody>
          <a:bodyPr vert="horz" lIns="128470" tIns="64235" rIns="128470" bIns="64235" rtlCol="0" anchor="ctr">
            <a:normAutofit/>
          </a:bodyPr>
          <a:lstStyle>
            <a:lvl1pPr algn="ctr">
              <a:spcBef>
                <a:spcPct val="0"/>
              </a:spcBef>
              <a:buNone/>
              <a:defRPr sz="2000" b="0" i="0">
                <a:solidFill>
                  <a:srgbClr val="2760A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r>
              <a:rPr lang="en-IN" sz="2900" b="1" dirty="0">
                <a:solidFill>
                  <a:srgbClr val="002060"/>
                </a:solidFill>
                <a:latin typeface="Calibri"/>
              </a:rPr>
              <a:t>Organisation</a:t>
            </a:r>
            <a:r>
              <a:rPr lang="en-IN" sz="3200" b="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IN" sz="2900" b="1" dirty="0">
                <a:solidFill>
                  <a:srgbClr val="002060"/>
                </a:solidFill>
                <a:latin typeface="Calibri"/>
              </a:rPr>
              <a:t>Chart</a:t>
            </a:r>
            <a:r>
              <a:rPr lang="en-IN" sz="3200" b="1" dirty="0">
                <a:solidFill>
                  <a:srgbClr val="002060"/>
                </a:solidFill>
                <a:latin typeface="Calibri"/>
              </a:rPr>
              <a:t> – PID </a:t>
            </a:r>
            <a:r>
              <a:rPr lang="en-IN" sz="2900" b="1" dirty="0">
                <a:solidFill>
                  <a:srgbClr val="002060"/>
                </a:solidFill>
                <a:latin typeface="+mj-lt"/>
              </a:rPr>
              <a:t>E&amp;I Maintenance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515600" y="5790406"/>
          <a:ext cx="3543300" cy="119062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 E&amp;I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BP 20-21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CWM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 I E&amp;I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 II E&amp;I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C6A09-8DFB-4E9D-AB59-87C314A0C877}"/>
              </a:ext>
            </a:extLst>
          </p:cNvPr>
          <p:cNvSpPr txBox="1"/>
          <p:nvPr/>
        </p:nvSpPr>
        <p:spPr>
          <a:xfrm>
            <a:off x="9334500" y="742811"/>
            <a:ext cx="179875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Premanand Rane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Head E&amp;I VAB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970CD9-DD7B-4B85-889D-5F95771DD218}"/>
              </a:ext>
            </a:extLst>
          </p:cNvPr>
          <p:cNvCxnSpPr>
            <a:cxnSpLocks/>
          </p:cNvCxnSpPr>
          <p:nvPr/>
        </p:nvCxnSpPr>
        <p:spPr>
          <a:xfrm>
            <a:off x="10233879" y="1255851"/>
            <a:ext cx="15021" cy="23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6C027B-FB61-47B9-BB6D-DF184364F2E1}"/>
              </a:ext>
            </a:extLst>
          </p:cNvPr>
          <p:cNvSpPr txBox="1"/>
          <p:nvPr/>
        </p:nvSpPr>
        <p:spPr>
          <a:xfrm>
            <a:off x="352646" y="6592923"/>
            <a:ext cx="6619653" cy="350865"/>
          </a:xfrm>
          <a:prstGeom prst="rect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199264"/>
            <a:r>
              <a:rPr lang="en-IN" sz="1680" dirty="0">
                <a:solidFill>
                  <a:prstClr val="black"/>
                </a:solidFill>
                <a:latin typeface="Calibri"/>
              </a:rPr>
              <a:t>*PID I: 2 GET Mayank Verma (Elec) &amp; Sandeep K(</a:t>
            </a:r>
            <a:r>
              <a:rPr lang="en-IN" sz="1680" dirty="0" err="1">
                <a:solidFill>
                  <a:prstClr val="black"/>
                </a:solidFill>
                <a:latin typeface="Calibri"/>
              </a:rPr>
              <a:t>Instru</a:t>
            </a:r>
            <a:r>
              <a:rPr lang="en-IN" sz="1680" dirty="0">
                <a:solidFill>
                  <a:prstClr val="black"/>
                </a:solidFill>
                <a:latin typeface="Calibri"/>
              </a:rPr>
              <a:t>) allocated</a:t>
            </a:r>
          </a:p>
        </p:txBody>
      </p:sp>
    </p:spTree>
    <p:extLst>
      <p:ext uri="{BB962C8B-B14F-4D97-AF65-F5344CB8AC3E}">
        <p14:creationId xmlns:p14="http://schemas.microsoft.com/office/powerpoint/2010/main" val="280019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2">
            <a:lumMod val="75000"/>
          </a:schemeClr>
        </a:solidFill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9428367BB6C478DCFDAEFD0D8ED51" ma:contentTypeVersion="8" ma:contentTypeDescription="Create a new document." ma:contentTypeScope="" ma:versionID="80d143e59156a568c90f8db1fd5dd38d">
  <xsd:schema xmlns:xsd="http://www.w3.org/2001/XMLSchema" xmlns:xs="http://www.w3.org/2001/XMLSchema" xmlns:p="http://schemas.microsoft.com/office/2006/metadata/properties" xmlns:ns2="fa3ff311-adbb-4f07-8127-ab2d27285127" xmlns:ns3="c949d349-a123-401c-bb05-ca31506120dd" targetNamespace="http://schemas.microsoft.com/office/2006/metadata/properties" ma:root="true" ma:fieldsID="0e4e7ad2c69f2cf34505e93fd83a101b" ns2:_="" ns3:_="">
    <xsd:import namespace="fa3ff311-adbb-4f07-8127-ab2d27285127"/>
    <xsd:import namespace="c949d349-a123-401c-bb05-ca31506120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ff311-adbb-4f07-8127-ab2d27285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9d349-a123-401c-bb05-ca3150612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FCFA3-3852-4EFB-9EBE-E4238125940C}"/>
</file>

<file path=customXml/itemProps2.xml><?xml version="1.0" encoding="utf-8"?>
<ds:datastoreItem xmlns:ds="http://schemas.openxmlformats.org/officeDocument/2006/customXml" ds:itemID="{1606583F-D794-461B-B374-9F68C0C2C256}"/>
</file>

<file path=customXml/itemProps3.xml><?xml version="1.0" encoding="utf-8"?>
<ds:datastoreItem xmlns:ds="http://schemas.openxmlformats.org/officeDocument/2006/customXml" ds:itemID="{F1F250BF-A42D-47C3-A501-437BEEC603C7}"/>
</file>

<file path=docProps/app.xml><?xml version="1.0" encoding="utf-8"?>
<Properties xmlns="http://schemas.openxmlformats.org/officeDocument/2006/extended-properties" xmlns:vt="http://schemas.openxmlformats.org/officeDocument/2006/docPropsVTypes">
  <TotalTime>17162</TotalTime>
  <Words>67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Cocogoose </vt:lpstr>
      <vt:lpstr>Office Theme</vt:lpstr>
      <vt:lpstr>Organization Chart Add-in for Microsoft Office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Nilofar Sandar Hamidbhai</dc:creator>
  <cp:lastModifiedBy>Ravindra Bhatee</cp:lastModifiedBy>
  <cp:revision>617</cp:revision>
  <cp:lastPrinted>2020-05-11T08:20:37Z</cp:lastPrinted>
  <dcterms:created xsi:type="dcterms:W3CDTF">2006-08-16T00:00:00Z</dcterms:created>
  <dcterms:modified xsi:type="dcterms:W3CDTF">2021-02-16T05:14:59Z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c8a7de-0e32-4c56-ac1b-be4a0c5de50d_Enabled">
    <vt:lpwstr>True</vt:lpwstr>
  </property>
  <property fmtid="{D5CDD505-2E9C-101B-9397-08002B2CF9AE}" pid="3" name="MSIP_Label_91c8a7de-0e32-4c56-ac1b-be4a0c5de50d_SiteId">
    <vt:lpwstr>4273e6e9-aed1-40ab-83a3-85e0d43de705</vt:lpwstr>
  </property>
  <property fmtid="{D5CDD505-2E9C-101B-9397-08002B2CF9AE}" pid="4" name="MSIP_Label_91c8a7de-0e32-4c56-ac1b-be4a0c5de50d_Owner">
    <vt:lpwstr>00000632@vedanta.co.in</vt:lpwstr>
  </property>
  <property fmtid="{D5CDD505-2E9C-101B-9397-08002B2CF9AE}" pid="5" name="MSIP_Label_91c8a7de-0e32-4c56-ac1b-be4a0c5de50d_SetDate">
    <vt:lpwstr>2020-07-08T10:34:20.3580529Z</vt:lpwstr>
  </property>
  <property fmtid="{D5CDD505-2E9C-101B-9397-08002B2CF9AE}" pid="6" name="MSIP_Label_91c8a7de-0e32-4c56-ac1b-be4a0c5de50d_Name">
    <vt:lpwstr>Confidential (C2)</vt:lpwstr>
  </property>
  <property fmtid="{D5CDD505-2E9C-101B-9397-08002B2CF9AE}" pid="7" name="MSIP_Label_91c8a7de-0e32-4c56-ac1b-be4a0c5de50d_Application">
    <vt:lpwstr>Microsoft Azure Information Protection</vt:lpwstr>
  </property>
  <property fmtid="{D5CDD505-2E9C-101B-9397-08002B2CF9AE}" pid="8" name="MSIP_Label_91c8a7de-0e32-4c56-ac1b-be4a0c5de50d_ActionId">
    <vt:lpwstr>8c3f3a7d-c58e-4d47-a3de-17b5e98b3d51</vt:lpwstr>
  </property>
  <property fmtid="{D5CDD505-2E9C-101B-9397-08002B2CF9AE}" pid="9" name="MSIP_Label_91c8a7de-0e32-4c56-ac1b-be4a0c5de50d_Extended_MSFT_Method">
    <vt:lpwstr>Manual</vt:lpwstr>
  </property>
  <property fmtid="{D5CDD505-2E9C-101B-9397-08002B2CF9AE}" pid="10" name="MSIP_Label_41c94a93-c8d7-445d-a2c2-df291950c453_Enabled">
    <vt:lpwstr>True</vt:lpwstr>
  </property>
  <property fmtid="{D5CDD505-2E9C-101B-9397-08002B2CF9AE}" pid="11" name="MSIP_Label_41c94a93-c8d7-445d-a2c2-df291950c453_SiteId">
    <vt:lpwstr>4273e6e9-aed1-40ab-83a3-85e0d43de705</vt:lpwstr>
  </property>
  <property fmtid="{D5CDD505-2E9C-101B-9397-08002B2CF9AE}" pid="12" name="MSIP_Label_41c94a93-c8d7-445d-a2c2-df291950c453_Owner">
    <vt:lpwstr>00000632@vedanta.co.in</vt:lpwstr>
  </property>
  <property fmtid="{D5CDD505-2E9C-101B-9397-08002B2CF9AE}" pid="13" name="MSIP_Label_41c94a93-c8d7-445d-a2c2-df291950c453_SetDate">
    <vt:lpwstr>2020-07-08T10:34:20.3580529Z</vt:lpwstr>
  </property>
  <property fmtid="{D5CDD505-2E9C-101B-9397-08002B2CF9AE}" pid="14" name="MSIP_Label_41c94a93-c8d7-445d-a2c2-df291950c453_Name">
    <vt:lpwstr>Label Only</vt:lpwstr>
  </property>
  <property fmtid="{D5CDD505-2E9C-101B-9397-08002B2CF9AE}" pid="15" name="MSIP_Label_41c94a93-c8d7-445d-a2c2-df291950c453_Application">
    <vt:lpwstr>Microsoft Azure Information Protection</vt:lpwstr>
  </property>
  <property fmtid="{D5CDD505-2E9C-101B-9397-08002B2CF9AE}" pid="16" name="MSIP_Label_41c94a93-c8d7-445d-a2c2-df291950c453_ActionId">
    <vt:lpwstr>8c3f3a7d-c58e-4d47-a3de-17b5e98b3d51</vt:lpwstr>
  </property>
  <property fmtid="{D5CDD505-2E9C-101B-9397-08002B2CF9AE}" pid="17" name="MSIP_Label_41c94a93-c8d7-445d-a2c2-df291950c453_Parent">
    <vt:lpwstr>91c8a7de-0e32-4c56-ac1b-be4a0c5de50d</vt:lpwstr>
  </property>
  <property fmtid="{D5CDD505-2E9C-101B-9397-08002B2CF9AE}" pid="18" name="MSIP_Label_41c94a93-c8d7-445d-a2c2-df291950c453_Extended_MSFT_Method">
    <vt:lpwstr>Manual</vt:lpwstr>
  </property>
  <property fmtid="{D5CDD505-2E9C-101B-9397-08002B2CF9AE}" pid="19" name="Sensitivity">
    <vt:lpwstr>Confidential (C2) Label Only</vt:lpwstr>
  </property>
  <property fmtid="{D5CDD505-2E9C-101B-9397-08002B2CF9AE}" pid="20" name="ContentTypeId">
    <vt:lpwstr>0x0101007E09428367BB6C478DCFDAEFD0D8ED51</vt:lpwstr>
  </property>
  <property fmtid="{D5CDD505-2E9C-101B-9397-08002B2CF9AE}" pid="21" name="Order">
    <vt:r8>1388000</vt:r8>
  </property>
</Properties>
</file>