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1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7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4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887891" cy="3566160"/>
          </a:xfrm>
        </p:spPr>
        <p:txBody>
          <a:bodyPr>
            <a:normAutofit/>
          </a:bodyPr>
          <a:lstStyle/>
          <a:p>
            <a:r>
              <a:rPr lang="en-US" sz="7200" dirty="0"/>
              <a:t>Shallow vs Deep Copy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6411191"/>
            <a:ext cx="105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  <a:latin typeface="+mj-lt"/>
              </a:rPr>
              <a:t>Dr. Razi Iqbal																razi.Iqbal@yahoo.com</a:t>
            </a:r>
          </a:p>
        </p:txBody>
      </p:sp>
    </p:spTree>
    <p:extLst>
      <p:ext uri="{BB962C8B-B14F-4D97-AF65-F5344CB8AC3E}">
        <p14:creationId xmlns:p14="http://schemas.microsoft.com/office/powerpoint/2010/main" val="169029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995" cy="4023360"/>
          </a:xfrm>
        </p:spPr>
        <p:txBody>
          <a:bodyPr>
            <a:noAutofit/>
          </a:bodyPr>
          <a:lstStyle/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is a method of copying an Object over another Object.</a:t>
            </a:r>
          </a:p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would copy the content of one Object over another.</a:t>
            </a:r>
          </a:p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Reference to an object is also copied which means both references would point to same memory location.</a:t>
            </a:r>
          </a:p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type of copying is also called Field-by-Field copying.</a:t>
            </a:r>
          </a:p>
        </p:txBody>
      </p:sp>
    </p:spTree>
    <p:extLst>
      <p:ext uri="{BB962C8B-B14F-4D97-AF65-F5344CB8AC3E}">
        <p14:creationId xmlns:p14="http://schemas.microsoft.com/office/powerpoint/2010/main" val="32624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1423358" y="2769079"/>
            <a:ext cx="3735238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1765017" y="3627405"/>
            <a:ext cx="1250830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E4421-F2F8-4477-9975-D0AA11934BF3}"/>
              </a:ext>
            </a:extLst>
          </p:cNvPr>
          <p:cNvSpPr/>
          <p:nvPr/>
        </p:nvSpPr>
        <p:spPr>
          <a:xfrm>
            <a:off x="3485072" y="3627404"/>
            <a:ext cx="1250830" cy="4701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2869198" y="2004782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1984789" y="3137534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3668282" y="3137533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42DF16-83E9-4180-925E-B28B406E274C}"/>
              </a:ext>
            </a:extLst>
          </p:cNvPr>
          <p:cNvSpPr/>
          <p:nvPr/>
        </p:nvSpPr>
        <p:spPr>
          <a:xfrm>
            <a:off x="6858978" y="2812209"/>
            <a:ext cx="3735238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33300E-09D7-475C-B608-8C25A779C20C}"/>
              </a:ext>
            </a:extLst>
          </p:cNvPr>
          <p:cNvSpPr/>
          <p:nvPr/>
        </p:nvSpPr>
        <p:spPr>
          <a:xfrm>
            <a:off x="7200637" y="3670535"/>
            <a:ext cx="1250830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E0D91D-2FFE-4C42-9D41-8F9448A4CEEF}"/>
              </a:ext>
            </a:extLst>
          </p:cNvPr>
          <p:cNvSpPr/>
          <p:nvPr/>
        </p:nvSpPr>
        <p:spPr>
          <a:xfrm>
            <a:off x="8920692" y="3670534"/>
            <a:ext cx="1250830" cy="4701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A4C0E-C866-453D-8EB7-242FB3EEC623}"/>
              </a:ext>
            </a:extLst>
          </p:cNvPr>
          <p:cNvSpPr txBox="1"/>
          <p:nvPr/>
        </p:nvSpPr>
        <p:spPr>
          <a:xfrm>
            <a:off x="8304818" y="2047912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B2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DF5FA-5AE0-4580-B217-9A642C703022}"/>
              </a:ext>
            </a:extLst>
          </p:cNvPr>
          <p:cNvSpPr txBox="1"/>
          <p:nvPr/>
        </p:nvSpPr>
        <p:spPr>
          <a:xfrm>
            <a:off x="7420409" y="3180664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1A1C5-E88C-458B-A416-2C4C49B9AF66}"/>
              </a:ext>
            </a:extLst>
          </p:cNvPr>
          <p:cNvSpPr txBox="1"/>
          <p:nvPr/>
        </p:nvSpPr>
        <p:spPr>
          <a:xfrm>
            <a:off x="9103902" y="3180663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3122762" y="2717321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3456372" y="356951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5068934" y="204012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3456372" y="3120294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4851585" y="3120617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062116-DE33-4E57-8A15-29F81E1D09C9}"/>
              </a:ext>
            </a:extLst>
          </p:cNvPr>
          <p:cNvSpPr/>
          <p:nvPr/>
        </p:nvSpPr>
        <p:spPr>
          <a:xfrm>
            <a:off x="4882267" y="3569841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5D34-C3A7-49F1-B445-E3401A5B898A}"/>
              </a:ext>
            </a:extLst>
          </p:cNvPr>
          <p:cNvSpPr txBox="1"/>
          <p:nvPr/>
        </p:nvSpPr>
        <p:spPr>
          <a:xfrm>
            <a:off x="6474174" y="3120294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40B8F4-D85D-4382-840F-ABBE0FA4DE75}"/>
              </a:ext>
            </a:extLst>
          </p:cNvPr>
          <p:cNvSpPr/>
          <p:nvPr/>
        </p:nvSpPr>
        <p:spPr>
          <a:xfrm>
            <a:off x="6283129" y="356951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 dirty="0"/>
              <a:t>x1234</a:t>
            </a:r>
            <a:endParaRPr lang="en-US" sz="1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46385B-0AFD-4286-ABCC-5A79D8D264B4}"/>
              </a:ext>
            </a:extLst>
          </p:cNvPr>
          <p:cNvSpPr/>
          <p:nvPr/>
        </p:nvSpPr>
        <p:spPr>
          <a:xfrm>
            <a:off x="6283129" y="5211217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881A6-FCAE-4BD5-8206-694E75E4307A}"/>
              </a:ext>
            </a:extLst>
          </p:cNvPr>
          <p:cNvCxnSpPr>
            <a:endCxn id="3" idx="0"/>
          </p:cNvCxnSpPr>
          <p:nvPr/>
        </p:nvCxnSpPr>
        <p:spPr>
          <a:xfrm>
            <a:off x="6725332" y="4039658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5BCFD8-7BE1-478A-BA78-976A3F0F01BA}"/>
              </a:ext>
            </a:extLst>
          </p:cNvPr>
          <p:cNvSpPr txBox="1"/>
          <p:nvPr/>
        </p:nvSpPr>
        <p:spPr>
          <a:xfrm>
            <a:off x="5430328" y="539503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x1234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92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3122762" y="2717321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3456372" y="356951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5068934" y="204012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3456372" y="3120294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4851585" y="3120617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062116-DE33-4E57-8A15-29F81E1D09C9}"/>
              </a:ext>
            </a:extLst>
          </p:cNvPr>
          <p:cNvSpPr/>
          <p:nvPr/>
        </p:nvSpPr>
        <p:spPr>
          <a:xfrm>
            <a:off x="4882267" y="3569841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5D34-C3A7-49F1-B445-E3401A5B898A}"/>
              </a:ext>
            </a:extLst>
          </p:cNvPr>
          <p:cNvSpPr txBox="1"/>
          <p:nvPr/>
        </p:nvSpPr>
        <p:spPr>
          <a:xfrm>
            <a:off x="6474174" y="3120294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40B8F4-D85D-4382-840F-ABBE0FA4DE75}"/>
              </a:ext>
            </a:extLst>
          </p:cNvPr>
          <p:cNvSpPr/>
          <p:nvPr/>
        </p:nvSpPr>
        <p:spPr>
          <a:xfrm>
            <a:off x="6283129" y="356951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/>
              <a:t>x1234</a:t>
            </a:r>
            <a:endParaRPr lang="en-US" sz="1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46385B-0AFD-4286-ABCC-5A79D8D264B4}"/>
              </a:ext>
            </a:extLst>
          </p:cNvPr>
          <p:cNvSpPr/>
          <p:nvPr/>
        </p:nvSpPr>
        <p:spPr>
          <a:xfrm>
            <a:off x="6283129" y="5211217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881A6-FCAE-4BD5-8206-694E75E4307A}"/>
              </a:ext>
            </a:extLst>
          </p:cNvPr>
          <p:cNvCxnSpPr>
            <a:endCxn id="3" idx="0"/>
          </p:cNvCxnSpPr>
          <p:nvPr/>
        </p:nvCxnSpPr>
        <p:spPr>
          <a:xfrm>
            <a:off x="6725332" y="4039658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67127-D4AD-4DA1-9DF1-F04DDA30D4C6}"/>
              </a:ext>
            </a:extLst>
          </p:cNvPr>
          <p:cNvSpPr txBox="1"/>
          <p:nvPr/>
        </p:nvSpPr>
        <p:spPr>
          <a:xfrm>
            <a:off x="5430328" y="539503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x1234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10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724619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1058229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2670791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1058229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2453442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062116-DE33-4E57-8A15-29F81E1D09C9}"/>
              </a:ext>
            </a:extLst>
          </p:cNvPr>
          <p:cNvSpPr/>
          <p:nvPr/>
        </p:nvSpPr>
        <p:spPr>
          <a:xfrm>
            <a:off x="2484124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5D34-C3A7-49F1-B445-E3401A5B898A}"/>
              </a:ext>
            </a:extLst>
          </p:cNvPr>
          <p:cNvSpPr txBox="1"/>
          <p:nvPr/>
        </p:nvSpPr>
        <p:spPr>
          <a:xfrm>
            <a:off x="4076031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40B8F4-D85D-4382-840F-ABBE0FA4DE75}"/>
              </a:ext>
            </a:extLst>
          </p:cNvPr>
          <p:cNvSpPr/>
          <p:nvPr/>
        </p:nvSpPr>
        <p:spPr>
          <a:xfrm>
            <a:off x="3884986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 dirty="0"/>
              <a:t>x1234</a:t>
            </a:r>
            <a:endParaRPr lang="en-US" sz="1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46385B-0AFD-4286-ABCC-5A79D8D264B4}"/>
              </a:ext>
            </a:extLst>
          </p:cNvPr>
          <p:cNvSpPr/>
          <p:nvPr/>
        </p:nvSpPr>
        <p:spPr>
          <a:xfrm>
            <a:off x="3884986" y="5193964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881A6-FCAE-4BD5-8206-694E75E4307A}"/>
              </a:ext>
            </a:extLst>
          </p:cNvPr>
          <p:cNvCxnSpPr>
            <a:endCxn id="3" idx="0"/>
          </p:cNvCxnSpPr>
          <p:nvPr/>
        </p:nvCxnSpPr>
        <p:spPr>
          <a:xfrm>
            <a:off x="4327189" y="4022405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D1B672-D664-4A31-BB97-506F4995EA2D}"/>
              </a:ext>
            </a:extLst>
          </p:cNvPr>
          <p:cNvSpPr/>
          <p:nvPr/>
        </p:nvSpPr>
        <p:spPr>
          <a:xfrm>
            <a:off x="6540548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987896-3619-440F-BD7D-486F02F88CB4}"/>
              </a:ext>
            </a:extLst>
          </p:cNvPr>
          <p:cNvSpPr/>
          <p:nvPr/>
        </p:nvSpPr>
        <p:spPr>
          <a:xfrm>
            <a:off x="6874158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D5E70-19CD-4710-8B2A-136716EAA81C}"/>
              </a:ext>
            </a:extLst>
          </p:cNvPr>
          <p:cNvSpPr txBox="1"/>
          <p:nvPr/>
        </p:nvSpPr>
        <p:spPr>
          <a:xfrm>
            <a:off x="8543943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B2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F606D-A042-471D-A152-3887F140B011}"/>
              </a:ext>
            </a:extLst>
          </p:cNvPr>
          <p:cNvSpPr txBox="1"/>
          <p:nvPr/>
        </p:nvSpPr>
        <p:spPr>
          <a:xfrm>
            <a:off x="6874158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EA81F-3600-4E74-BEAB-79EDC0244DE8}"/>
              </a:ext>
            </a:extLst>
          </p:cNvPr>
          <p:cNvSpPr txBox="1"/>
          <p:nvPr/>
        </p:nvSpPr>
        <p:spPr>
          <a:xfrm>
            <a:off x="8269371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CE374C-C448-4575-82CE-DA3D47349CCB}"/>
              </a:ext>
            </a:extLst>
          </p:cNvPr>
          <p:cNvSpPr/>
          <p:nvPr/>
        </p:nvSpPr>
        <p:spPr>
          <a:xfrm>
            <a:off x="8300053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C757C-319C-4D61-BEE0-B1DEF72E0242}"/>
              </a:ext>
            </a:extLst>
          </p:cNvPr>
          <p:cNvSpPr txBox="1"/>
          <p:nvPr/>
        </p:nvSpPr>
        <p:spPr>
          <a:xfrm>
            <a:off x="9891960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DC3821-9680-46CE-B334-F0A3C640079C}"/>
              </a:ext>
            </a:extLst>
          </p:cNvPr>
          <p:cNvSpPr/>
          <p:nvPr/>
        </p:nvSpPr>
        <p:spPr>
          <a:xfrm>
            <a:off x="9700915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/>
              <a:t>x1234</a:t>
            </a:r>
            <a:endParaRPr lang="en-US" sz="1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46DD6-2D0D-4570-9D3C-3EFC77A735E2}"/>
              </a:ext>
            </a:extLst>
          </p:cNvPr>
          <p:cNvCxnSpPr>
            <a:cxnSpLocks/>
          </p:cNvCxnSpPr>
          <p:nvPr/>
        </p:nvCxnSpPr>
        <p:spPr>
          <a:xfrm flipH="1">
            <a:off x="4879212" y="4022405"/>
            <a:ext cx="5321129" cy="148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A6A200-43C1-43F3-AA19-BF1D51053E37}"/>
              </a:ext>
            </a:extLst>
          </p:cNvPr>
          <p:cNvSpPr txBox="1"/>
          <p:nvPr/>
        </p:nvSpPr>
        <p:spPr>
          <a:xfrm>
            <a:off x="2926328" y="537778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x1234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596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995" cy="4023360"/>
          </a:xfrm>
        </p:spPr>
        <p:txBody>
          <a:bodyPr>
            <a:noAutofit/>
          </a:bodyPr>
          <a:lstStyle/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is a method of copying an Object over another Object.</a:t>
            </a:r>
          </a:p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would copy the content of one Object over another.</a:t>
            </a:r>
          </a:p>
          <a:p>
            <a:pPr marL="346075" indent="-346075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Reference to an object are first </a:t>
            </a:r>
            <a:r>
              <a:rPr lang="en-US" sz="2800" dirty="0" err="1"/>
              <a:t>deferenced</a:t>
            </a:r>
            <a:r>
              <a:rPr lang="en-US" sz="2800" dirty="0"/>
              <a:t> making a new copy of the objects and hence references are distinct and independent.</a:t>
            </a:r>
          </a:p>
        </p:txBody>
      </p:sp>
    </p:spTree>
    <p:extLst>
      <p:ext uri="{BB962C8B-B14F-4D97-AF65-F5344CB8AC3E}">
        <p14:creationId xmlns:p14="http://schemas.microsoft.com/office/powerpoint/2010/main" val="17999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724619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1058229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2670791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1058229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2453442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062116-DE33-4E57-8A15-29F81E1D09C9}"/>
              </a:ext>
            </a:extLst>
          </p:cNvPr>
          <p:cNvSpPr/>
          <p:nvPr/>
        </p:nvSpPr>
        <p:spPr>
          <a:xfrm>
            <a:off x="2484124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5D34-C3A7-49F1-B445-E3401A5B898A}"/>
              </a:ext>
            </a:extLst>
          </p:cNvPr>
          <p:cNvSpPr txBox="1"/>
          <p:nvPr/>
        </p:nvSpPr>
        <p:spPr>
          <a:xfrm>
            <a:off x="4076031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40B8F4-D85D-4382-840F-ABBE0FA4DE75}"/>
              </a:ext>
            </a:extLst>
          </p:cNvPr>
          <p:cNvSpPr/>
          <p:nvPr/>
        </p:nvSpPr>
        <p:spPr>
          <a:xfrm>
            <a:off x="3884986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/>
              <a:t>x1234</a:t>
            </a:r>
            <a:endParaRPr lang="en-US" sz="1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46385B-0AFD-4286-ABCC-5A79D8D264B4}"/>
              </a:ext>
            </a:extLst>
          </p:cNvPr>
          <p:cNvSpPr/>
          <p:nvPr/>
        </p:nvSpPr>
        <p:spPr>
          <a:xfrm>
            <a:off x="3884986" y="5193964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881A6-FCAE-4BD5-8206-694E75E4307A}"/>
              </a:ext>
            </a:extLst>
          </p:cNvPr>
          <p:cNvCxnSpPr>
            <a:endCxn id="3" idx="0"/>
          </p:cNvCxnSpPr>
          <p:nvPr/>
        </p:nvCxnSpPr>
        <p:spPr>
          <a:xfrm>
            <a:off x="4327189" y="4022405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D1B672-D664-4A31-BB97-506F4995EA2D}"/>
              </a:ext>
            </a:extLst>
          </p:cNvPr>
          <p:cNvSpPr/>
          <p:nvPr/>
        </p:nvSpPr>
        <p:spPr>
          <a:xfrm>
            <a:off x="6540548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987896-3619-440F-BD7D-486F02F88CB4}"/>
              </a:ext>
            </a:extLst>
          </p:cNvPr>
          <p:cNvSpPr/>
          <p:nvPr/>
        </p:nvSpPr>
        <p:spPr>
          <a:xfrm>
            <a:off x="6874158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D5E70-19CD-4710-8B2A-136716EAA81C}"/>
              </a:ext>
            </a:extLst>
          </p:cNvPr>
          <p:cNvSpPr txBox="1"/>
          <p:nvPr/>
        </p:nvSpPr>
        <p:spPr>
          <a:xfrm>
            <a:off x="8543943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B2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F606D-A042-471D-A152-3887F140B011}"/>
              </a:ext>
            </a:extLst>
          </p:cNvPr>
          <p:cNvSpPr txBox="1"/>
          <p:nvPr/>
        </p:nvSpPr>
        <p:spPr>
          <a:xfrm>
            <a:off x="6874158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EA81F-3600-4E74-BEAB-79EDC0244DE8}"/>
              </a:ext>
            </a:extLst>
          </p:cNvPr>
          <p:cNvSpPr txBox="1"/>
          <p:nvPr/>
        </p:nvSpPr>
        <p:spPr>
          <a:xfrm>
            <a:off x="8269371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CE374C-C448-4575-82CE-DA3D47349CCB}"/>
              </a:ext>
            </a:extLst>
          </p:cNvPr>
          <p:cNvSpPr/>
          <p:nvPr/>
        </p:nvSpPr>
        <p:spPr>
          <a:xfrm>
            <a:off x="8300053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C757C-319C-4D61-BEE0-B1DEF72E0242}"/>
              </a:ext>
            </a:extLst>
          </p:cNvPr>
          <p:cNvSpPr txBox="1"/>
          <p:nvPr/>
        </p:nvSpPr>
        <p:spPr>
          <a:xfrm>
            <a:off x="9891960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DC3821-9680-46CE-B334-F0A3C640079C}"/>
              </a:ext>
            </a:extLst>
          </p:cNvPr>
          <p:cNvSpPr/>
          <p:nvPr/>
        </p:nvSpPr>
        <p:spPr>
          <a:xfrm>
            <a:off x="9700915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 dirty="0"/>
              <a:t>x5670</a:t>
            </a:r>
            <a:endParaRPr lang="en-US" sz="18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EDCF91-819A-4B6E-A3EC-17FFEA77816D}"/>
              </a:ext>
            </a:extLst>
          </p:cNvPr>
          <p:cNvSpPr/>
          <p:nvPr/>
        </p:nvSpPr>
        <p:spPr>
          <a:xfrm>
            <a:off x="9699902" y="5193964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11BF0-620C-49F9-A7C5-9FF61E511032}"/>
              </a:ext>
            </a:extLst>
          </p:cNvPr>
          <p:cNvCxnSpPr>
            <a:endCxn id="26" idx="0"/>
          </p:cNvCxnSpPr>
          <p:nvPr/>
        </p:nvCxnSpPr>
        <p:spPr>
          <a:xfrm>
            <a:off x="10142105" y="4022405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C96E4F-8DE4-4CD0-957E-704D30C5B386}"/>
              </a:ext>
            </a:extLst>
          </p:cNvPr>
          <p:cNvSpPr txBox="1"/>
          <p:nvPr/>
        </p:nvSpPr>
        <p:spPr>
          <a:xfrm>
            <a:off x="4929433" y="537778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x1234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73B1B-EDEB-4BE8-AD62-12D5CC0E7B69}"/>
              </a:ext>
            </a:extLst>
          </p:cNvPr>
          <p:cNvSpPr txBox="1"/>
          <p:nvPr/>
        </p:nvSpPr>
        <p:spPr>
          <a:xfrm>
            <a:off x="10682601" y="537778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x5670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843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01D02-CA65-4BB9-8161-21BEBE5141FC}"/>
              </a:ext>
            </a:extLst>
          </p:cNvPr>
          <p:cNvSpPr/>
          <p:nvPr/>
        </p:nvSpPr>
        <p:spPr>
          <a:xfrm>
            <a:off x="724619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2C90B-DF1D-4AF1-96B4-20A233B96534}"/>
              </a:ext>
            </a:extLst>
          </p:cNvPr>
          <p:cNvSpPr/>
          <p:nvPr/>
        </p:nvSpPr>
        <p:spPr>
          <a:xfrm>
            <a:off x="1058229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8C947-6707-454E-8C82-08BFFAA154B8}"/>
              </a:ext>
            </a:extLst>
          </p:cNvPr>
          <p:cNvSpPr txBox="1"/>
          <p:nvPr/>
        </p:nvSpPr>
        <p:spPr>
          <a:xfrm>
            <a:off x="2670791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B1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75680-962B-4D16-A2A0-219BB8B26CAA}"/>
              </a:ext>
            </a:extLst>
          </p:cNvPr>
          <p:cNvSpPr txBox="1"/>
          <p:nvPr/>
        </p:nvSpPr>
        <p:spPr>
          <a:xfrm>
            <a:off x="1058229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5E9B1-6694-42C9-B5DC-3335827B7E10}"/>
              </a:ext>
            </a:extLst>
          </p:cNvPr>
          <p:cNvSpPr txBox="1"/>
          <p:nvPr/>
        </p:nvSpPr>
        <p:spPr>
          <a:xfrm>
            <a:off x="2453442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062116-DE33-4E57-8A15-29F81E1D09C9}"/>
              </a:ext>
            </a:extLst>
          </p:cNvPr>
          <p:cNvSpPr/>
          <p:nvPr/>
        </p:nvSpPr>
        <p:spPr>
          <a:xfrm>
            <a:off x="2484124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5D34-C3A7-49F1-B445-E3401A5B898A}"/>
              </a:ext>
            </a:extLst>
          </p:cNvPr>
          <p:cNvSpPr txBox="1"/>
          <p:nvPr/>
        </p:nvSpPr>
        <p:spPr>
          <a:xfrm>
            <a:off x="4076031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240B8F4-D85D-4382-840F-ABBE0FA4DE75}"/>
              </a:ext>
            </a:extLst>
          </p:cNvPr>
          <p:cNvSpPr/>
          <p:nvPr/>
        </p:nvSpPr>
        <p:spPr>
          <a:xfrm>
            <a:off x="3884986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/>
              <a:t>x1234</a:t>
            </a:r>
            <a:endParaRPr lang="en-US" sz="1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46385B-0AFD-4286-ABCC-5A79D8D264B4}"/>
              </a:ext>
            </a:extLst>
          </p:cNvPr>
          <p:cNvSpPr/>
          <p:nvPr/>
        </p:nvSpPr>
        <p:spPr>
          <a:xfrm>
            <a:off x="3884986" y="5193964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881A6-FCAE-4BD5-8206-694E75E4307A}"/>
              </a:ext>
            </a:extLst>
          </p:cNvPr>
          <p:cNvCxnSpPr>
            <a:endCxn id="3" idx="0"/>
          </p:cNvCxnSpPr>
          <p:nvPr/>
        </p:nvCxnSpPr>
        <p:spPr>
          <a:xfrm>
            <a:off x="4327189" y="4022405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D1B672-D664-4A31-BB97-506F4995EA2D}"/>
              </a:ext>
            </a:extLst>
          </p:cNvPr>
          <p:cNvSpPr/>
          <p:nvPr/>
        </p:nvSpPr>
        <p:spPr>
          <a:xfrm>
            <a:off x="6540548" y="2700068"/>
            <a:ext cx="4615132" cy="184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987896-3619-440F-BD7D-486F02F88CB4}"/>
              </a:ext>
            </a:extLst>
          </p:cNvPr>
          <p:cNvSpPr/>
          <p:nvPr/>
        </p:nvSpPr>
        <p:spPr>
          <a:xfrm>
            <a:off x="6874158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D5E70-19CD-4710-8B2A-136716EAA81C}"/>
              </a:ext>
            </a:extLst>
          </p:cNvPr>
          <p:cNvSpPr txBox="1"/>
          <p:nvPr/>
        </p:nvSpPr>
        <p:spPr>
          <a:xfrm>
            <a:off x="8543943" y="2022876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B2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F606D-A042-471D-A152-3887F140B011}"/>
              </a:ext>
            </a:extLst>
          </p:cNvPr>
          <p:cNvSpPr txBox="1"/>
          <p:nvPr/>
        </p:nvSpPr>
        <p:spPr>
          <a:xfrm>
            <a:off x="6874158" y="3103041"/>
            <a:ext cx="88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Height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EA81F-3600-4E74-BEAB-79EDC0244DE8}"/>
              </a:ext>
            </a:extLst>
          </p:cNvPr>
          <p:cNvSpPr txBox="1"/>
          <p:nvPr/>
        </p:nvSpPr>
        <p:spPr>
          <a:xfrm>
            <a:off x="8269371" y="3103364"/>
            <a:ext cx="94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Weight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CE374C-C448-4575-82CE-DA3D47349CCB}"/>
              </a:ext>
            </a:extLst>
          </p:cNvPr>
          <p:cNvSpPr/>
          <p:nvPr/>
        </p:nvSpPr>
        <p:spPr>
          <a:xfrm>
            <a:off x="8300053" y="3552588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C757C-319C-4D61-BEE0-B1DEF72E0242}"/>
              </a:ext>
            </a:extLst>
          </p:cNvPr>
          <p:cNvSpPr txBox="1"/>
          <p:nvPr/>
        </p:nvSpPr>
        <p:spPr>
          <a:xfrm>
            <a:off x="9891960" y="3103041"/>
            <a:ext cx="50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>
                <a:solidFill>
                  <a:schemeClr val="bg1"/>
                </a:solidFill>
              </a:rPr>
              <a:t>Ptr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DC3821-9680-46CE-B334-F0A3C640079C}"/>
              </a:ext>
            </a:extLst>
          </p:cNvPr>
          <p:cNvSpPr/>
          <p:nvPr/>
        </p:nvSpPr>
        <p:spPr>
          <a:xfrm>
            <a:off x="9700915" y="3552265"/>
            <a:ext cx="884409" cy="4701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b="1" dirty="0"/>
              <a:t>x5670</a:t>
            </a:r>
            <a:endParaRPr lang="en-US" sz="18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EDCF91-819A-4B6E-A3EC-17FFEA77816D}"/>
              </a:ext>
            </a:extLst>
          </p:cNvPr>
          <p:cNvSpPr/>
          <p:nvPr/>
        </p:nvSpPr>
        <p:spPr>
          <a:xfrm>
            <a:off x="9699902" y="5193964"/>
            <a:ext cx="884409" cy="7677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11BF0-620C-49F9-A7C5-9FF61E511032}"/>
              </a:ext>
            </a:extLst>
          </p:cNvPr>
          <p:cNvCxnSpPr>
            <a:endCxn id="26" idx="0"/>
          </p:cNvCxnSpPr>
          <p:nvPr/>
        </p:nvCxnSpPr>
        <p:spPr>
          <a:xfrm>
            <a:off x="10142105" y="4022405"/>
            <a:ext cx="2" cy="117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C96E4F-8DE4-4CD0-957E-704D30C5B386}"/>
              </a:ext>
            </a:extLst>
          </p:cNvPr>
          <p:cNvSpPr txBox="1"/>
          <p:nvPr/>
        </p:nvSpPr>
        <p:spPr>
          <a:xfrm>
            <a:off x="4928420" y="537778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x1234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F73B1B-EDEB-4BE8-AD62-12D5CC0E7B69}"/>
              </a:ext>
            </a:extLst>
          </p:cNvPr>
          <p:cNvSpPr txBox="1"/>
          <p:nvPr/>
        </p:nvSpPr>
        <p:spPr>
          <a:xfrm>
            <a:off x="10681588" y="537778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x5670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306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955</TotalTime>
  <Words>221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Shallow vs Deep Copy</vt:lpstr>
      <vt:lpstr>Shallow Copy</vt:lpstr>
      <vt:lpstr>Shallow Copy</vt:lpstr>
      <vt:lpstr>Shallow Copy</vt:lpstr>
      <vt:lpstr>Shallow Copy</vt:lpstr>
      <vt:lpstr>Shallow Copy</vt:lpstr>
      <vt:lpstr>Deep Copy</vt:lpstr>
      <vt:lpstr>Deep Copy</vt:lpstr>
      <vt:lpstr>Deep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 Architecture</dc:title>
  <dc:creator>Dr. Razi Iqbal</dc:creator>
  <cp:lastModifiedBy>Razi Iqbal</cp:lastModifiedBy>
  <cp:revision>80</cp:revision>
  <dcterms:created xsi:type="dcterms:W3CDTF">2015-09-07T06:05:45Z</dcterms:created>
  <dcterms:modified xsi:type="dcterms:W3CDTF">2021-08-11T18:28:48Z</dcterms:modified>
</cp:coreProperties>
</file>