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8" r:id="rId23"/>
    <p:sldId id="279" r:id="rId24"/>
    <p:sldId id="280" r:id="rId25"/>
    <p:sldId id="281" r:id="rId26"/>
    <p:sldId id="282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0EE1C-7995-1E43-8104-9433525CC31A}" v="151" dt="2024-11-29T07:50:02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/>
    <p:restoredTop sz="94689"/>
  </p:normalViewPr>
  <p:slideViewPr>
    <p:cSldViewPr snapToGrid="0">
      <p:cViewPr varScale="1">
        <p:scale>
          <a:sx n="108" d="100"/>
          <a:sy n="108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amdar, Mr. Ali Suhel" userId="fac48a31-e399-488a-ac30-7ef852401906" providerId="ADAL" clId="{0670EE1C-7995-1E43-8104-9433525CC31A}"/>
    <pc:docChg chg="undo custSel addSld delSld modSld sldOrd">
      <pc:chgData name="Inamdar, Mr. Ali Suhel" userId="fac48a31-e399-488a-ac30-7ef852401906" providerId="ADAL" clId="{0670EE1C-7995-1E43-8104-9433525CC31A}" dt="2024-11-29T07:50:05.744" v="1809"/>
      <pc:docMkLst>
        <pc:docMk/>
      </pc:docMkLst>
      <pc:sldChg chg="modSp mod">
        <pc:chgData name="Inamdar, Mr. Ali Suhel" userId="fac48a31-e399-488a-ac30-7ef852401906" providerId="ADAL" clId="{0670EE1C-7995-1E43-8104-9433525CC31A}" dt="2024-11-29T05:11:11.980" v="0" actId="20577"/>
        <pc:sldMkLst>
          <pc:docMk/>
          <pc:sldMk cId="1507860520" sldId="260"/>
        </pc:sldMkLst>
        <pc:spChg chg="mod">
          <ac:chgData name="Inamdar, Mr. Ali Suhel" userId="fac48a31-e399-488a-ac30-7ef852401906" providerId="ADAL" clId="{0670EE1C-7995-1E43-8104-9433525CC31A}" dt="2024-11-29T05:11:11.980" v="0" actId="20577"/>
          <ac:spMkLst>
            <pc:docMk/>
            <pc:sldMk cId="1507860520" sldId="260"/>
            <ac:spMk id="5" creationId="{511A17D9-E963-DAD9-E1A0-C5EA12F918B7}"/>
          </ac:spMkLst>
        </pc:spChg>
      </pc:sldChg>
      <pc:sldChg chg="new del">
        <pc:chgData name="Inamdar, Mr. Ali Suhel" userId="fac48a31-e399-488a-ac30-7ef852401906" providerId="ADAL" clId="{0670EE1C-7995-1E43-8104-9433525CC31A}" dt="2024-11-29T05:13:46.187" v="2" actId="2696"/>
        <pc:sldMkLst>
          <pc:docMk/>
          <pc:sldMk cId="2356284892" sldId="262"/>
        </pc:sldMkLst>
      </pc:sldChg>
      <pc:sldChg chg="addSp modSp new mod">
        <pc:chgData name="Inamdar, Mr. Ali Suhel" userId="fac48a31-e399-488a-ac30-7ef852401906" providerId="ADAL" clId="{0670EE1C-7995-1E43-8104-9433525CC31A}" dt="2024-11-29T05:17:01.498" v="71" actId="14100"/>
        <pc:sldMkLst>
          <pc:docMk/>
          <pc:sldMk cId="3179044869" sldId="262"/>
        </pc:sldMkLst>
        <pc:spChg chg="mod">
          <ac:chgData name="Inamdar, Mr. Ali Suhel" userId="fac48a31-e399-488a-ac30-7ef852401906" providerId="ADAL" clId="{0670EE1C-7995-1E43-8104-9433525CC31A}" dt="2024-11-29T05:15:33.929" v="46" actId="27636"/>
          <ac:spMkLst>
            <pc:docMk/>
            <pc:sldMk cId="3179044869" sldId="262"/>
            <ac:spMk id="2" creationId="{60A8AB1D-E3A9-C93D-17FB-057CFA811D9C}"/>
          </ac:spMkLst>
        </pc:spChg>
        <pc:spChg chg="add mod">
          <ac:chgData name="Inamdar, Mr. Ali Suhel" userId="fac48a31-e399-488a-ac30-7ef852401906" providerId="ADAL" clId="{0670EE1C-7995-1E43-8104-9433525CC31A}" dt="2024-11-29T05:15:53.870" v="60" actId="20577"/>
          <ac:spMkLst>
            <pc:docMk/>
            <pc:sldMk cId="3179044869" sldId="262"/>
            <ac:spMk id="3" creationId="{7698613D-C488-72E9-9464-FDA46B067840}"/>
          </ac:spMkLst>
        </pc:spChg>
        <pc:picChg chg="add mod">
          <ac:chgData name="Inamdar, Mr. Ali Suhel" userId="fac48a31-e399-488a-ac30-7ef852401906" providerId="ADAL" clId="{0670EE1C-7995-1E43-8104-9433525CC31A}" dt="2024-11-29T05:16:18.411" v="64" actId="1076"/>
          <ac:picMkLst>
            <pc:docMk/>
            <pc:sldMk cId="3179044869" sldId="262"/>
            <ac:picMk id="5" creationId="{6C383DBD-DEDA-53AF-16D9-09534E600787}"/>
          </ac:picMkLst>
        </pc:picChg>
        <pc:picChg chg="add mod">
          <ac:chgData name="Inamdar, Mr. Ali Suhel" userId="fac48a31-e399-488a-ac30-7ef852401906" providerId="ADAL" clId="{0670EE1C-7995-1E43-8104-9433525CC31A}" dt="2024-11-29T05:17:01.498" v="71" actId="14100"/>
          <ac:picMkLst>
            <pc:docMk/>
            <pc:sldMk cId="3179044869" sldId="262"/>
            <ac:picMk id="7" creationId="{79DD466F-9EC5-DA1F-2692-F77F6601631A}"/>
          </ac:picMkLst>
        </pc:picChg>
      </pc:sldChg>
      <pc:sldChg chg="addSp delSp modSp new mod">
        <pc:chgData name="Inamdar, Mr. Ali Suhel" userId="fac48a31-e399-488a-ac30-7ef852401906" providerId="ADAL" clId="{0670EE1C-7995-1E43-8104-9433525CC31A}" dt="2024-11-29T05:23:15.905" v="170" actId="14100"/>
        <pc:sldMkLst>
          <pc:docMk/>
          <pc:sldMk cId="220309487" sldId="263"/>
        </pc:sldMkLst>
        <pc:spChg chg="add mod">
          <ac:chgData name="Inamdar, Mr. Ali Suhel" userId="fac48a31-e399-488a-ac30-7ef852401906" providerId="ADAL" clId="{0670EE1C-7995-1E43-8104-9433525CC31A}" dt="2024-11-29T05:21:18.272" v="133" actId="1076"/>
          <ac:spMkLst>
            <pc:docMk/>
            <pc:sldMk cId="220309487" sldId="263"/>
            <ac:spMk id="2" creationId="{9A6365E6-281B-6F80-E5C8-E6EDC270D316}"/>
          </ac:spMkLst>
        </pc:spChg>
        <pc:picChg chg="add mod">
          <ac:chgData name="Inamdar, Mr. Ali Suhel" userId="fac48a31-e399-488a-ac30-7ef852401906" providerId="ADAL" clId="{0670EE1C-7995-1E43-8104-9433525CC31A}" dt="2024-11-29T05:20:48.406" v="128" actId="1076"/>
          <ac:picMkLst>
            <pc:docMk/>
            <pc:sldMk cId="220309487" sldId="263"/>
            <ac:picMk id="4" creationId="{74AF587C-42D6-177D-E556-16AF92B267AC}"/>
          </ac:picMkLst>
        </pc:picChg>
        <pc:picChg chg="add del mod">
          <ac:chgData name="Inamdar, Mr. Ali Suhel" userId="fac48a31-e399-488a-ac30-7ef852401906" providerId="ADAL" clId="{0670EE1C-7995-1E43-8104-9433525CC31A}" dt="2024-11-29T05:20:12.695" v="117" actId="478"/>
          <ac:picMkLst>
            <pc:docMk/>
            <pc:sldMk cId="220309487" sldId="263"/>
            <ac:picMk id="6" creationId="{D82AC874-B3DD-81C8-0ED6-54012E8726F7}"/>
          </ac:picMkLst>
        </pc:picChg>
        <pc:picChg chg="add del mod">
          <ac:chgData name="Inamdar, Mr. Ali Suhel" userId="fac48a31-e399-488a-ac30-7ef852401906" providerId="ADAL" clId="{0670EE1C-7995-1E43-8104-9433525CC31A}" dt="2024-11-29T05:21:50.149" v="140" actId="478"/>
          <ac:picMkLst>
            <pc:docMk/>
            <pc:sldMk cId="220309487" sldId="263"/>
            <ac:picMk id="8" creationId="{1FB08E66-0C46-31DA-685F-BB70F1028C43}"/>
          </ac:picMkLst>
        </pc:picChg>
        <pc:picChg chg="add del mod">
          <ac:chgData name="Inamdar, Mr. Ali Suhel" userId="fac48a31-e399-488a-ac30-7ef852401906" providerId="ADAL" clId="{0670EE1C-7995-1E43-8104-9433525CC31A}" dt="2024-11-29T05:22:45.587" v="158" actId="478"/>
          <ac:picMkLst>
            <pc:docMk/>
            <pc:sldMk cId="220309487" sldId="263"/>
            <ac:picMk id="10" creationId="{B6F770A6-3208-4FED-E754-BDE53955935F}"/>
          </ac:picMkLst>
        </pc:picChg>
        <pc:picChg chg="add mod">
          <ac:chgData name="Inamdar, Mr. Ali Suhel" userId="fac48a31-e399-488a-ac30-7ef852401906" providerId="ADAL" clId="{0670EE1C-7995-1E43-8104-9433525CC31A}" dt="2024-11-29T05:23:15.905" v="170" actId="14100"/>
          <ac:picMkLst>
            <pc:docMk/>
            <pc:sldMk cId="220309487" sldId="263"/>
            <ac:picMk id="12" creationId="{FF2D6396-4B54-3C8E-414C-665A883805A7}"/>
          </ac:picMkLst>
        </pc:picChg>
      </pc:sldChg>
      <pc:sldChg chg="addSp delSp modSp new mod">
        <pc:chgData name="Inamdar, Mr. Ali Suhel" userId="fac48a31-e399-488a-ac30-7ef852401906" providerId="ADAL" clId="{0670EE1C-7995-1E43-8104-9433525CC31A}" dt="2024-11-29T05:25:56.388" v="201" actId="1076"/>
        <pc:sldMkLst>
          <pc:docMk/>
          <pc:sldMk cId="3269087835" sldId="264"/>
        </pc:sldMkLst>
        <pc:spChg chg="add del mod">
          <ac:chgData name="Inamdar, Mr. Ali Suhel" userId="fac48a31-e399-488a-ac30-7ef852401906" providerId="ADAL" clId="{0670EE1C-7995-1E43-8104-9433525CC31A}" dt="2024-11-29T05:24:13.949" v="175"/>
          <ac:spMkLst>
            <pc:docMk/>
            <pc:sldMk cId="3269087835" sldId="264"/>
            <ac:spMk id="2" creationId="{B0549ABF-3705-BCC8-2CD5-EF50E0BE2431}"/>
          </ac:spMkLst>
        </pc:spChg>
        <pc:spChg chg="add mod">
          <ac:chgData name="Inamdar, Mr. Ali Suhel" userId="fac48a31-e399-488a-ac30-7ef852401906" providerId="ADAL" clId="{0670EE1C-7995-1E43-8104-9433525CC31A}" dt="2024-11-29T05:24:28.288" v="188" actId="1076"/>
          <ac:spMkLst>
            <pc:docMk/>
            <pc:sldMk cId="3269087835" sldId="264"/>
            <ac:spMk id="3" creationId="{86C35833-A5FD-2ED3-01BD-313E5F88F8E9}"/>
          </ac:spMkLst>
        </pc:spChg>
        <pc:picChg chg="add mod">
          <ac:chgData name="Inamdar, Mr. Ali Suhel" userId="fac48a31-e399-488a-ac30-7ef852401906" providerId="ADAL" clId="{0670EE1C-7995-1E43-8104-9433525CC31A}" dt="2024-11-29T05:24:50.287" v="193" actId="14100"/>
          <ac:picMkLst>
            <pc:docMk/>
            <pc:sldMk cId="3269087835" sldId="264"/>
            <ac:picMk id="5" creationId="{1CBD5A0C-B318-B72C-A76F-471B76F63433}"/>
          </ac:picMkLst>
        </pc:picChg>
        <pc:picChg chg="add mod">
          <ac:chgData name="Inamdar, Mr. Ali Suhel" userId="fac48a31-e399-488a-ac30-7ef852401906" providerId="ADAL" clId="{0670EE1C-7995-1E43-8104-9433525CC31A}" dt="2024-11-29T05:25:56.388" v="201" actId="1076"/>
          <ac:picMkLst>
            <pc:docMk/>
            <pc:sldMk cId="3269087835" sldId="264"/>
            <ac:picMk id="7" creationId="{F0785C38-97ED-E91B-6B0A-7B171DC5BF80}"/>
          </ac:picMkLst>
        </pc:picChg>
      </pc:sldChg>
      <pc:sldChg chg="addSp delSp modSp new mod setBg">
        <pc:chgData name="Inamdar, Mr. Ali Suhel" userId="fac48a31-e399-488a-ac30-7ef852401906" providerId="ADAL" clId="{0670EE1C-7995-1E43-8104-9433525CC31A}" dt="2024-11-29T05:35:54.004" v="349" actId="20577"/>
        <pc:sldMkLst>
          <pc:docMk/>
          <pc:sldMk cId="1026802702" sldId="265"/>
        </pc:sldMkLst>
        <pc:spChg chg="add mod ord">
          <ac:chgData name="Inamdar, Mr. Ali Suhel" userId="fac48a31-e399-488a-ac30-7ef852401906" providerId="ADAL" clId="{0670EE1C-7995-1E43-8104-9433525CC31A}" dt="2024-11-29T05:30:31.964" v="267" actId="27636"/>
          <ac:spMkLst>
            <pc:docMk/>
            <pc:sldMk cId="1026802702" sldId="265"/>
            <ac:spMk id="2" creationId="{C2960494-2C20-A915-31C8-1A5F9CF80788}"/>
          </ac:spMkLst>
        </pc:spChg>
        <pc:spChg chg="add del">
          <ac:chgData name="Inamdar, Mr. Ali Suhel" userId="fac48a31-e399-488a-ac30-7ef852401906" providerId="ADAL" clId="{0670EE1C-7995-1E43-8104-9433525CC31A}" dt="2024-11-29T05:29:48.804" v="258" actId="26606"/>
          <ac:spMkLst>
            <pc:docMk/>
            <pc:sldMk cId="1026802702" sldId="265"/>
            <ac:spMk id="9" creationId="{2793B903-AB42-42A0-AE97-93D366679CA2}"/>
          </ac:spMkLst>
        </pc:spChg>
        <pc:spChg chg="add mod">
          <ac:chgData name="Inamdar, Mr. Ali Suhel" userId="fac48a31-e399-488a-ac30-7ef852401906" providerId="ADAL" clId="{0670EE1C-7995-1E43-8104-9433525CC31A}" dt="2024-11-29T05:35:54.004" v="349" actId="20577"/>
          <ac:spMkLst>
            <pc:docMk/>
            <pc:sldMk cId="1026802702" sldId="265"/>
            <ac:spMk id="10" creationId="{1CB95062-8217-0D2D-F7EC-72C8014C279B}"/>
          </ac:spMkLst>
        </pc:spChg>
        <pc:spChg chg="add del">
          <ac:chgData name="Inamdar, Mr. Ali Suhel" userId="fac48a31-e399-488a-ac30-7ef852401906" providerId="ADAL" clId="{0670EE1C-7995-1E43-8104-9433525CC31A}" dt="2024-11-29T05:29:48.804" v="258" actId="26606"/>
          <ac:spMkLst>
            <pc:docMk/>
            <pc:sldMk cId="1026802702" sldId="265"/>
            <ac:spMk id="14" creationId="{2793B903-AB42-42A0-AE97-93D366679CA2}"/>
          </ac:spMkLst>
        </pc:spChg>
        <pc:spChg chg="add del">
          <ac:chgData name="Inamdar, Mr. Ali Suhel" userId="fac48a31-e399-488a-ac30-7ef852401906" providerId="ADAL" clId="{0670EE1C-7995-1E43-8104-9433525CC31A}" dt="2024-11-29T05:29:48.804" v="258" actId="26606"/>
          <ac:spMkLst>
            <pc:docMk/>
            <pc:sldMk cId="1026802702" sldId="265"/>
            <ac:spMk id="16" creationId="{BEC9E7FA-3295-45ED-8253-D23F9E44E1DA}"/>
          </ac:spMkLst>
        </pc:spChg>
        <pc:picChg chg="add mod">
          <ac:chgData name="Inamdar, Mr. Ali Suhel" userId="fac48a31-e399-488a-ac30-7ef852401906" providerId="ADAL" clId="{0670EE1C-7995-1E43-8104-9433525CC31A}" dt="2024-11-29T05:29:48.804" v="258" actId="26606"/>
          <ac:picMkLst>
            <pc:docMk/>
            <pc:sldMk cId="1026802702" sldId="265"/>
            <ac:picMk id="4" creationId="{17E91567-12B9-A7FD-2AE8-A31AEA51837D}"/>
          </ac:picMkLst>
        </pc:picChg>
        <pc:picChg chg="add del mod">
          <ac:chgData name="Inamdar, Mr. Ali Suhel" userId="fac48a31-e399-488a-ac30-7ef852401906" providerId="ADAL" clId="{0670EE1C-7995-1E43-8104-9433525CC31A}" dt="2024-11-29T05:32:39.102" v="281" actId="478"/>
          <ac:picMkLst>
            <pc:docMk/>
            <pc:sldMk cId="1026802702" sldId="265"/>
            <ac:picMk id="6" creationId="{0329C171-A9F1-9132-D739-3738FF2B369B}"/>
          </ac:picMkLst>
        </pc:picChg>
        <pc:picChg chg="add del mod">
          <ac:chgData name="Inamdar, Mr. Ali Suhel" userId="fac48a31-e399-488a-ac30-7ef852401906" providerId="ADAL" clId="{0670EE1C-7995-1E43-8104-9433525CC31A}" dt="2024-11-29T05:32:40.164" v="282" actId="478"/>
          <ac:picMkLst>
            <pc:docMk/>
            <pc:sldMk cId="1026802702" sldId="265"/>
            <ac:picMk id="8" creationId="{B5EE3674-0840-B09E-56E1-9E5993D8D899}"/>
          </ac:picMkLst>
        </pc:picChg>
      </pc:sldChg>
      <pc:sldChg chg="addSp modSp new mod">
        <pc:chgData name="Inamdar, Mr. Ali Suhel" userId="fac48a31-e399-488a-ac30-7ef852401906" providerId="ADAL" clId="{0670EE1C-7995-1E43-8104-9433525CC31A}" dt="2024-11-29T05:35:48.889" v="347" actId="20577"/>
        <pc:sldMkLst>
          <pc:docMk/>
          <pc:sldMk cId="3516775574" sldId="266"/>
        </pc:sldMkLst>
        <pc:spChg chg="add mod">
          <ac:chgData name="Inamdar, Mr. Ali Suhel" userId="fac48a31-e399-488a-ac30-7ef852401906" providerId="ADAL" clId="{0670EE1C-7995-1E43-8104-9433525CC31A}" dt="2024-11-29T05:35:48.889" v="347" actId="20577"/>
          <ac:spMkLst>
            <pc:docMk/>
            <pc:sldMk cId="3516775574" sldId="266"/>
            <ac:spMk id="6" creationId="{459F9DE2-8310-7151-1564-B9FEAE6AE6F9}"/>
          </ac:spMkLst>
        </pc:spChg>
        <pc:picChg chg="add mod">
          <ac:chgData name="Inamdar, Mr. Ali Suhel" userId="fac48a31-e399-488a-ac30-7ef852401906" providerId="ADAL" clId="{0670EE1C-7995-1E43-8104-9433525CC31A}" dt="2024-11-29T05:35:29.797" v="336" actId="1076"/>
          <ac:picMkLst>
            <pc:docMk/>
            <pc:sldMk cId="3516775574" sldId="266"/>
            <ac:picMk id="3" creationId="{8755136F-1F44-AF9D-DD19-DF0848A95832}"/>
          </ac:picMkLst>
        </pc:picChg>
        <pc:picChg chg="add mod">
          <ac:chgData name="Inamdar, Mr. Ali Suhel" userId="fac48a31-e399-488a-ac30-7ef852401906" providerId="ADAL" clId="{0670EE1C-7995-1E43-8104-9433525CC31A}" dt="2024-11-29T05:35:27.862" v="335" actId="1076"/>
          <ac:picMkLst>
            <pc:docMk/>
            <pc:sldMk cId="3516775574" sldId="266"/>
            <ac:picMk id="5" creationId="{005D9F67-69F4-689A-97C0-0CFC296623B5}"/>
          </ac:picMkLst>
        </pc:picChg>
      </pc:sldChg>
      <pc:sldChg chg="addSp modSp new mod">
        <pc:chgData name="Inamdar, Mr. Ali Suhel" userId="fac48a31-e399-488a-ac30-7ef852401906" providerId="ADAL" clId="{0670EE1C-7995-1E43-8104-9433525CC31A}" dt="2024-11-29T05:34:59.401" v="331" actId="1076"/>
        <pc:sldMkLst>
          <pc:docMk/>
          <pc:sldMk cId="1174720972" sldId="267"/>
        </pc:sldMkLst>
        <pc:spChg chg="add mod">
          <ac:chgData name="Inamdar, Mr. Ali Suhel" userId="fac48a31-e399-488a-ac30-7ef852401906" providerId="ADAL" clId="{0670EE1C-7995-1E43-8104-9433525CC31A}" dt="2024-11-29T05:34:38.837" v="323" actId="14100"/>
          <ac:spMkLst>
            <pc:docMk/>
            <pc:sldMk cId="1174720972" sldId="267"/>
            <ac:spMk id="2" creationId="{730EE958-A85F-F26A-6A61-661F9CA58C31}"/>
          </ac:spMkLst>
        </pc:spChg>
        <pc:picChg chg="add mod">
          <ac:chgData name="Inamdar, Mr. Ali Suhel" userId="fac48a31-e399-488a-ac30-7ef852401906" providerId="ADAL" clId="{0670EE1C-7995-1E43-8104-9433525CC31A}" dt="2024-11-29T05:34:52.486" v="327" actId="1076"/>
          <ac:picMkLst>
            <pc:docMk/>
            <pc:sldMk cId="1174720972" sldId="267"/>
            <ac:picMk id="4" creationId="{5B6A942C-5CD7-CA50-770A-52C1C186FDD9}"/>
          </ac:picMkLst>
        </pc:picChg>
        <pc:picChg chg="add mod">
          <ac:chgData name="Inamdar, Mr. Ali Suhel" userId="fac48a31-e399-488a-ac30-7ef852401906" providerId="ADAL" clId="{0670EE1C-7995-1E43-8104-9433525CC31A}" dt="2024-11-29T05:34:59.401" v="331" actId="1076"/>
          <ac:picMkLst>
            <pc:docMk/>
            <pc:sldMk cId="1174720972" sldId="267"/>
            <ac:picMk id="6" creationId="{248B39B2-A8F0-69AF-85AD-DAD3CB73E000}"/>
          </ac:picMkLst>
        </pc:picChg>
      </pc:sldChg>
      <pc:sldChg chg="addSp modSp new mod">
        <pc:chgData name="Inamdar, Mr. Ali Suhel" userId="fac48a31-e399-488a-ac30-7ef852401906" providerId="ADAL" clId="{0670EE1C-7995-1E43-8104-9433525CC31A}" dt="2024-11-29T05:36:42.732" v="372" actId="1076"/>
        <pc:sldMkLst>
          <pc:docMk/>
          <pc:sldMk cId="538380480" sldId="268"/>
        </pc:sldMkLst>
        <pc:spChg chg="add mod">
          <ac:chgData name="Inamdar, Mr. Ali Suhel" userId="fac48a31-e399-488a-ac30-7ef852401906" providerId="ADAL" clId="{0670EE1C-7995-1E43-8104-9433525CC31A}" dt="2024-11-29T05:36:14.101" v="364" actId="14100"/>
          <ac:spMkLst>
            <pc:docMk/>
            <pc:sldMk cId="538380480" sldId="268"/>
            <ac:spMk id="2" creationId="{7F22C6ED-CA69-B601-3C14-4ED6872FF71B}"/>
          </ac:spMkLst>
        </pc:spChg>
        <pc:picChg chg="add mod">
          <ac:chgData name="Inamdar, Mr. Ali Suhel" userId="fac48a31-e399-488a-ac30-7ef852401906" providerId="ADAL" clId="{0670EE1C-7995-1E43-8104-9433525CC31A}" dt="2024-11-29T05:36:30.235" v="368" actId="1076"/>
          <ac:picMkLst>
            <pc:docMk/>
            <pc:sldMk cId="538380480" sldId="268"/>
            <ac:picMk id="4" creationId="{64AD665E-696E-E041-D33D-68FC7E3279C6}"/>
          </ac:picMkLst>
        </pc:picChg>
        <pc:picChg chg="add mod">
          <ac:chgData name="Inamdar, Mr. Ali Suhel" userId="fac48a31-e399-488a-ac30-7ef852401906" providerId="ADAL" clId="{0670EE1C-7995-1E43-8104-9433525CC31A}" dt="2024-11-29T05:36:42.732" v="372" actId="1076"/>
          <ac:picMkLst>
            <pc:docMk/>
            <pc:sldMk cId="538380480" sldId="268"/>
            <ac:picMk id="6" creationId="{C0B363F9-E272-3396-F7AE-334A36A7E7CE}"/>
          </ac:picMkLst>
        </pc:picChg>
      </pc:sldChg>
      <pc:sldChg chg="addSp delSp modSp new mod">
        <pc:chgData name="Inamdar, Mr. Ali Suhel" userId="fac48a31-e399-488a-ac30-7ef852401906" providerId="ADAL" clId="{0670EE1C-7995-1E43-8104-9433525CC31A}" dt="2024-11-29T07:30:53.258" v="1604"/>
        <pc:sldMkLst>
          <pc:docMk/>
          <pc:sldMk cId="2412251635" sldId="269"/>
        </pc:sldMkLst>
        <pc:spChg chg="add del mod">
          <ac:chgData name="Inamdar, Mr. Ali Suhel" userId="fac48a31-e399-488a-ac30-7ef852401906" providerId="ADAL" clId="{0670EE1C-7995-1E43-8104-9433525CC31A}" dt="2024-11-29T05:38:02.854" v="376"/>
          <ac:spMkLst>
            <pc:docMk/>
            <pc:sldMk cId="2412251635" sldId="269"/>
            <ac:spMk id="2" creationId="{3A990E2F-B179-6D15-E847-DD4659484B2C}"/>
          </ac:spMkLst>
        </pc:spChg>
        <pc:spChg chg="add mod">
          <ac:chgData name="Inamdar, Mr. Ali Suhel" userId="fac48a31-e399-488a-ac30-7ef852401906" providerId="ADAL" clId="{0670EE1C-7995-1E43-8104-9433525CC31A}" dt="2024-11-29T05:39:39.991" v="499" actId="20577"/>
          <ac:spMkLst>
            <pc:docMk/>
            <pc:sldMk cId="2412251635" sldId="269"/>
            <ac:spMk id="3" creationId="{2C456976-55D4-E928-5CBA-02BA49A88B7D}"/>
          </ac:spMkLst>
        </pc:spChg>
        <pc:spChg chg="add mod">
          <ac:chgData name="Inamdar, Mr. Ali Suhel" userId="fac48a31-e399-488a-ac30-7ef852401906" providerId="ADAL" clId="{0670EE1C-7995-1E43-8104-9433525CC31A}" dt="2024-11-29T05:39:04.763" v="450" actId="14100"/>
          <ac:spMkLst>
            <pc:docMk/>
            <pc:sldMk cId="2412251635" sldId="269"/>
            <ac:spMk id="4" creationId="{D30F6A24-72F4-FDFD-0D67-F07C5AC99A62}"/>
          </ac:spMkLst>
        </pc:spChg>
        <pc:spChg chg="add del mod">
          <ac:chgData name="Inamdar, Mr. Ali Suhel" userId="fac48a31-e399-488a-ac30-7ef852401906" providerId="ADAL" clId="{0670EE1C-7995-1E43-8104-9433525CC31A}" dt="2024-11-29T07:30:53.258" v="1604"/>
          <ac:spMkLst>
            <pc:docMk/>
            <pc:sldMk cId="2412251635" sldId="269"/>
            <ac:spMk id="7" creationId="{D9DB8F4B-9849-6D27-6D4F-1128605ED090}"/>
          </ac:spMkLst>
        </pc:spChg>
        <pc:picChg chg="add mod">
          <ac:chgData name="Inamdar, Mr. Ali Suhel" userId="fac48a31-e399-488a-ac30-7ef852401906" providerId="ADAL" clId="{0670EE1C-7995-1E43-8104-9433525CC31A}" dt="2024-11-29T05:40:23.944" v="505" actId="1076"/>
          <ac:picMkLst>
            <pc:docMk/>
            <pc:sldMk cId="2412251635" sldId="269"/>
            <ac:picMk id="6" creationId="{31F4DF52-0E5D-9F51-E2BF-416E904B5A7F}"/>
          </ac:picMkLst>
        </pc:picChg>
      </pc:sldChg>
      <pc:sldChg chg="addSp modSp new mod">
        <pc:chgData name="Inamdar, Mr. Ali Suhel" userId="fac48a31-e399-488a-ac30-7ef852401906" providerId="ADAL" clId="{0670EE1C-7995-1E43-8104-9433525CC31A}" dt="2024-11-29T05:41:20.767" v="524" actId="1076"/>
        <pc:sldMkLst>
          <pc:docMk/>
          <pc:sldMk cId="1066903310" sldId="270"/>
        </pc:sldMkLst>
        <pc:spChg chg="add mod">
          <ac:chgData name="Inamdar, Mr. Ali Suhel" userId="fac48a31-e399-488a-ac30-7ef852401906" providerId="ADAL" clId="{0670EE1C-7995-1E43-8104-9433525CC31A}" dt="2024-11-29T05:41:00.348" v="519" actId="20577"/>
          <ac:spMkLst>
            <pc:docMk/>
            <pc:sldMk cId="1066903310" sldId="270"/>
            <ac:spMk id="2" creationId="{B1E4BA05-5667-BA3D-79BC-4D3B95D185C7}"/>
          </ac:spMkLst>
        </pc:spChg>
        <pc:picChg chg="add mod">
          <ac:chgData name="Inamdar, Mr. Ali Suhel" userId="fac48a31-e399-488a-ac30-7ef852401906" providerId="ADAL" clId="{0670EE1C-7995-1E43-8104-9433525CC31A}" dt="2024-11-29T05:41:20.767" v="524" actId="1076"/>
          <ac:picMkLst>
            <pc:docMk/>
            <pc:sldMk cId="1066903310" sldId="270"/>
            <ac:picMk id="4" creationId="{C69939C0-3FC8-6EAC-356A-F741F2947F69}"/>
          </ac:picMkLst>
        </pc:picChg>
      </pc:sldChg>
      <pc:sldChg chg="addSp modSp new mod">
        <pc:chgData name="Inamdar, Mr. Ali Suhel" userId="fac48a31-e399-488a-ac30-7ef852401906" providerId="ADAL" clId="{0670EE1C-7995-1E43-8104-9433525CC31A}" dt="2024-11-29T05:41:52.021" v="543" actId="1076"/>
        <pc:sldMkLst>
          <pc:docMk/>
          <pc:sldMk cId="771631362" sldId="271"/>
        </pc:sldMkLst>
        <pc:spChg chg="add mod">
          <ac:chgData name="Inamdar, Mr. Ali Suhel" userId="fac48a31-e399-488a-ac30-7ef852401906" providerId="ADAL" clId="{0670EE1C-7995-1E43-8104-9433525CC31A}" dt="2024-11-29T05:41:40.586" v="538" actId="20577"/>
          <ac:spMkLst>
            <pc:docMk/>
            <pc:sldMk cId="771631362" sldId="271"/>
            <ac:spMk id="2" creationId="{76DD5529-8663-100D-F42A-4A6E16102BA3}"/>
          </ac:spMkLst>
        </pc:spChg>
        <pc:picChg chg="add mod">
          <ac:chgData name="Inamdar, Mr. Ali Suhel" userId="fac48a31-e399-488a-ac30-7ef852401906" providerId="ADAL" clId="{0670EE1C-7995-1E43-8104-9433525CC31A}" dt="2024-11-29T05:41:52.021" v="543" actId="1076"/>
          <ac:picMkLst>
            <pc:docMk/>
            <pc:sldMk cId="771631362" sldId="271"/>
            <ac:picMk id="4" creationId="{3D2A505E-34A0-1835-374D-158DEB1BB1DB}"/>
          </ac:picMkLst>
        </pc:picChg>
      </pc:sldChg>
      <pc:sldChg chg="addSp modSp new mod">
        <pc:chgData name="Inamdar, Mr. Ali Suhel" userId="fac48a31-e399-488a-ac30-7ef852401906" providerId="ADAL" clId="{0670EE1C-7995-1E43-8104-9433525CC31A}" dt="2024-11-29T05:50:05.406" v="581" actId="1076"/>
        <pc:sldMkLst>
          <pc:docMk/>
          <pc:sldMk cId="496958564" sldId="272"/>
        </pc:sldMkLst>
        <pc:spChg chg="add mod">
          <ac:chgData name="Inamdar, Mr. Ali Suhel" userId="fac48a31-e399-488a-ac30-7ef852401906" providerId="ADAL" clId="{0670EE1C-7995-1E43-8104-9433525CC31A}" dt="2024-11-29T05:43:08.727" v="573" actId="115"/>
          <ac:spMkLst>
            <pc:docMk/>
            <pc:sldMk cId="496958564" sldId="272"/>
            <ac:spMk id="2" creationId="{60766CD1-9588-D678-B959-559D592068AF}"/>
          </ac:spMkLst>
        </pc:spChg>
        <pc:spChg chg="add mod">
          <ac:chgData name="Inamdar, Mr. Ali Suhel" userId="fac48a31-e399-488a-ac30-7ef852401906" providerId="ADAL" clId="{0670EE1C-7995-1E43-8104-9433525CC31A}" dt="2024-11-29T05:49:47.281" v="577" actId="207"/>
          <ac:spMkLst>
            <pc:docMk/>
            <pc:sldMk cId="496958564" sldId="272"/>
            <ac:spMk id="3" creationId="{4B56E554-C94E-3623-ADAC-EF4C936711FD}"/>
          </ac:spMkLst>
        </pc:spChg>
        <pc:picChg chg="add mod">
          <ac:chgData name="Inamdar, Mr. Ali Suhel" userId="fac48a31-e399-488a-ac30-7ef852401906" providerId="ADAL" clId="{0670EE1C-7995-1E43-8104-9433525CC31A}" dt="2024-11-29T05:50:05.406" v="581" actId="1076"/>
          <ac:picMkLst>
            <pc:docMk/>
            <pc:sldMk cId="496958564" sldId="272"/>
            <ac:picMk id="5" creationId="{207698E5-F527-B906-293D-4F78874044CD}"/>
          </ac:picMkLst>
        </pc:picChg>
      </pc:sldChg>
      <pc:sldChg chg="addSp modSp new mod">
        <pc:chgData name="Inamdar, Mr. Ali Suhel" userId="fac48a31-e399-488a-ac30-7ef852401906" providerId="ADAL" clId="{0670EE1C-7995-1E43-8104-9433525CC31A}" dt="2024-11-29T06:03:20.889" v="967" actId="14100"/>
        <pc:sldMkLst>
          <pc:docMk/>
          <pc:sldMk cId="1746400348" sldId="273"/>
        </pc:sldMkLst>
        <pc:spChg chg="add mod">
          <ac:chgData name="Inamdar, Mr. Ali Suhel" userId="fac48a31-e399-488a-ac30-7ef852401906" providerId="ADAL" clId="{0670EE1C-7995-1E43-8104-9433525CC31A}" dt="2024-11-29T06:03:20.889" v="967" actId="14100"/>
          <ac:spMkLst>
            <pc:docMk/>
            <pc:sldMk cId="1746400348" sldId="273"/>
            <ac:spMk id="2" creationId="{4FD2409A-B18F-54D5-206B-EACFF8E251E9}"/>
          </ac:spMkLst>
        </pc:spChg>
        <pc:graphicFrameChg chg="add mod modGraphic">
          <ac:chgData name="Inamdar, Mr. Ali Suhel" userId="fac48a31-e399-488a-ac30-7ef852401906" providerId="ADAL" clId="{0670EE1C-7995-1E43-8104-9433525CC31A}" dt="2024-11-29T05:59:47.641" v="937" actId="20577"/>
          <ac:graphicFrameMkLst>
            <pc:docMk/>
            <pc:sldMk cId="1746400348" sldId="273"/>
            <ac:graphicFrameMk id="3" creationId="{8002849D-6D39-76B2-1D50-45AF9F9A2BBE}"/>
          </ac:graphicFrameMkLst>
        </pc:graphicFrameChg>
      </pc:sldChg>
      <pc:sldChg chg="addSp modSp new mod ord">
        <pc:chgData name="Inamdar, Mr. Ali Suhel" userId="fac48a31-e399-488a-ac30-7ef852401906" providerId="ADAL" clId="{0670EE1C-7995-1E43-8104-9433525CC31A}" dt="2024-11-29T06:02:54.443" v="958" actId="20578"/>
        <pc:sldMkLst>
          <pc:docMk/>
          <pc:sldMk cId="899550748" sldId="274"/>
        </pc:sldMkLst>
        <pc:spChg chg="add mod">
          <ac:chgData name="Inamdar, Mr. Ali Suhel" userId="fac48a31-e399-488a-ac30-7ef852401906" providerId="ADAL" clId="{0670EE1C-7995-1E43-8104-9433525CC31A}" dt="2024-11-29T06:02:15.227" v="953" actId="20577"/>
          <ac:spMkLst>
            <pc:docMk/>
            <pc:sldMk cId="899550748" sldId="274"/>
            <ac:spMk id="2" creationId="{F623E4EF-6CA7-271E-7EF8-6EEFB3FDE6CE}"/>
          </ac:spMkLst>
        </pc:spChg>
        <pc:picChg chg="add mod">
          <ac:chgData name="Inamdar, Mr. Ali Suhel" userId="fac48a31-e399-488a-ac30-7ef852401906" providerId="ADAL" clId="{0670EE1C-7995-1E43-8104-9433525CC31A}" dt="2024-11-29T06:02:40.425" v="955" actId="1076"/>
          <ac:picMkLst>
            <pc:docMk/>
            <pc:sldMk cId="899550748" sldId="274"/>
            <ac:picMk id="4" creationId="{AC2A4F26-2600-4F4C-F124-9F1C4CDC6185}"/>
          </ac:picMkLst>
        </pc:picChg>
      </pc:sldChg>
      <pc:sldChg chg="addSp modSp new mod ord">
        <pc:chgData name="Inamdar, Mr. Ali Suhel" userId="fac48a31-e399-488a-ac30-7ef852401906" providerId="ADAL" clId="{0670EE1C-7995-1E43-8104-9433525CC31A}" dt="2024-11-29T06:51:26.774" v="1203" actId="20578"/>
        <pc:sldMkLst>
          <pc:docMk/>
          <pc:sldMk cId="1414537040" sldId="275"/>
        </pc:sldMkLst>
        <pc:spChg chg="add mod">
          <ac:chgData name="Inamdar, Mr. Ali Suhel" userId="fac48a31-e399-488a-ac30-7ef852401906" providerId="ADAL" clId="{0670EE1C-7995-1E43-8104-9433525CC31A}" dt="2024-11-29T06:48:56.270" v="1187" actId="20577"/>
          <ac:spMkLst>
            <pc:docMk/>
            <pc:sldMk cId="1414537040" sldId="275"/>
            <ac:spMk id="2" creationId="{C8A4E551-2B9D-7397-5130-78EA32104AE5}"/>
          </ac:spMkLst>
        </pc:spChg>
        <pc:picChg chg="add mod">
          <ac:chgData name="Inamdar, Mr. Ali Suhel" userId="fac48a31-e399-488a-ac30-7ef852401906" providerId="ADAL" clId="{0670EE1C-7995-1E43-8104-9433525CC31A}" dt="2024-11-29T06:49:07.065" v="1191" actId="1076"/>
          <ac:picMkLst>
            <pc:docMk/>
            <pc:sldMk cId="1414537040" sldId="275"/>
            <ac:picMk id="4" creationId="{549AC2EE-3F24-A417-3C05-EDBD22A696F1}"/>
          </ac:picMkLst>
        </pc:picChg>
      </pc:sldChg>
      <pc:sldChg chg="modSp add mod">
        <pc:chgData name="Inamdar, Mr. Ali Suhel" userId="fac48a31-e399-488a-ac30-7ef852401906" providerId="ADAL" clId="{0670EE1C-7995-1E43-8104-9433525CC31A}" dt="2024-11-29T06:09:19.072" v="1084" actId="20577"/>
        <pc:sldMkLst>
          <pc:docMk/>
          <pc:sldMk cId="1930103980" sldId="276"/>
        </pc:sldMkLst>
        <pc:spChg chg="mod">
          <ac:chgData name="Inamdar, Mr. Ali Suhel" userId="fac48a31-e399-488a-ac30-7ef852401906" providerId="ADAL" clId="{0670EE1C-7995-1E43-8104-9433525CC31A}" dt="2024-11-29T06:03:41.296" v="980" actId="14100"/>
          <ac:spMkLst>
            <pc:docMk/>
            <pc:sldMk cId="1930103980" sldId="276"/>
            <ac:spMk id="2" creationId="{7441E3B2-DB1C-980F-1C71-68BAA6D58EBA}"/>
          </ac:spMkLst>
        </pc:spChg>
        <pc:graphicFrameChg chg="mod modGraphic">
          <ac:chgData name="Inamdar, Mr. Ali Suhel" userId="fac48a31-e399-488a-ac30-7ef852401906" providerId="ADAL" clId="{0670EE1C-7995-1E43-8104-9433525CC31A}" dt="2024-11-29T06:09:19.072" v="1084" actId="20577"/>
          <ac:graphicFrameMkLst>
            <pc:docMk/>
            <pc:sldMk cId="1930103980" sldId="276"/>
            <ac:graphicFrameMk id="3" creationId="{E31965F7-9905-09AA-9588-D2E1372E8E4A}"/>
          </ac:graphicFrameMkLst>
        </pc:graphicFrameChg>
      </pc:sldChg>
      <pc:sldChg chg="addSp modSp new del mod">
        <pc:chgData name="Inamdar, Mr. Ali Suhel" userId="fac48a31-e399-488a-ac30-7ef852401906" providerId="ADAL" clId="{0670EE1C-7995-1E43-8104-9433525CC31A}" dt="2024-11-29T06:51:30.646" v="1204" actId="2696"/>
        <pc:sldMkLst>
          <pc:docMk/>
          <pc:sldMk cId="4213176498" sldId="277"/>
        </pc:sldMkLst>
        <pc:spChg chg="add mod">
          <ac:chgData name="Inamdar, Mr. Ali Suhel" userId="fac48a31-e399-488a-ac30-7ef852401906" providerId="ADAL" clId="{0670EE1C-7995-1E43-8104-9433525CC31A}" dt="2024-11-29T06:51:06.403" v="1201" actId="20577"/>
          <ac:spMkLst>
            <pc:docMk/>
            <pc:sldMk cId="4213176498" sldId="277"/>
            <ac:spMk id="2" creationId="{93D39463-8BE4-36F0-DC77-9E997EE21893}"/>
          </ac:spMkLst>
        </pc:spChg>
      </pc:sldChg>
      <pc:sldChg chg="addSp delSp modSp add mod">
        <pc:chgData name="Inamdar, Mr. Ali Suhel" userId="fac48a31-e399-488a-ac30-7ef852401906" providerId="ADAL" clId="{0670EE1C-7995-1E43-8104-9433525CC31A}" dt="2024-11-29T06:58:38.712" v="1434" actId="12"/>
        <pc:sldMkLst>
          <pc:docMk/>
          <pc:sldMk cId="219502796" sldId="278"/>
        </pc:sldMkLst>
        <pc:spChg chg="mod">
          <ac:chgData name="Inamdar, Mr. Ali Suhel" userId="fac48a31-e399-488a-ac30-7ef852401906" providerId="ADAL" clId="{0670EE1C-7995-1E43-8104-9433525CC31A}" dt="2024-11-29T06:52:07.963" v="1275" actId="20577"/>
          <ac:spMkLst>
            <pc:docMk/>
            <pc:sldMk cId="219502796" sldId="278"/>
            <ac:spMk id="2" creationId="{24AE87F7-AB1A-F0EF-139B-F48231F1D67E}"/>
          </ac:spMkLst>
        </pc:spChg>
        <pc:spChg chg="add mod">
          <ac:chgData name="Inamdar, Mr. Ali Suhel" userId="fac48a31-e399-488a-ac30-7ef852401906" providerId="ADAL" clId="{0670EE1C-7995-1E43-8104-9433525CC31A}" dt="2024-11-29T06:58:38.712" v="1434" actId="12"/>
          <ac:spMkLst>
            <pc:docMk/>
            <pc:sldMk cId="219502796" sldId="278"/>
            <ac:spMk id="4" creationId="{6558A808-B4E3-9277-8476-CD1436BDE572}"/>
          </ac:spMkLst>
        </pc:spChg>
        <pc:graphicFrameChg chg="add del modGraphic">
          <ac:chgData name="Inamdar, Mr. Ali Suhel" userId="fac48a31-e399-488a-ac30-7ef852401906" providerId="ADAL" clId="{0670EE1C-7995-1E43-8104-9433525CC31A}" dt="2024-11-29T06:55:47.575" v="1318" actId="20577"/>
          <ac:graphicFrameMkLst>
            <pc:docMk/>
            <pc:sldMk cId="219502796" sldId="278"/>
            <ac:graphicFrameMk id="3" creationId="{A4373270-89FC-A69F-0281-8B6538028F92}"/>
          </ac:graphicFrameMkLst>
        </pc:graphicFrameChg>
      </pc:sldChg>
      <pc:sldChg chg="addSp modSp new mod">
        <pc:chgData name="Inamdar, Mr. Ali Suhel" userId="fac48a31-e399-488a-ac30-7ef852401906" providerId="ADAL" clId="{0670EE1C-7995-1E43-8104-9433525CC31A}" dt="2024-11-29T07:07:10.603" v="1492" actId="27918"/>
        <pc:sldMkLst>
          <pc:docMk/>
          <pc:sldMk cId="3995452807" sldId="279"/>
        </pc:sldMkLst>
        <pc:spChg chg="add mod">
          <ac:chgData name="Inamdar, Mr. Ali Suhel" userId="fac48a31-e399-488a-ac30-7ef852401906" providerId="ADAL" clId="{0670EE1C-7995-1E43-8104-9433525CC31A}" dt="2024-11-29T06:59:55.666" v="1452" actId="313"/>
          <ac:spMkLst>
            <pc:docMk/>
            <pc:sldMk cId="3995452807" sldId="279"/>
            <ac:spMk id="2" creationId="{A68A71FD-EF0B-81B5-A431-CC0B23101472}"/>
          </ac:spMkLst>
        </pc:spChg>
        <pc:graphicFrameChg chg="add mod">
          <ac:chgData name="Inamdar, Mr. Ali Suhel" userId="fac48a31-e399-488a-ac30-7ef852401906" providerId="ADAL" clId="{0670EE1C-7995-1E43-8104-9433525CC31A}" dt="2024-11-29T07:05:56.964" v="1471" actId="14100"/>
          <ac:graphicFrameMkLst>
            <pc:docMk/>
            <pc:sldMk cId="3995452807" sldId="279"/>
            <ac:graphicFrameMk id="3" creationId="{B672FF6F-40BC-A0AA-D9E5-A6188D300828}"/>
          </ac:graphicFrameMkLst>
        </pc:graphicFrameChg>
      </pc:sldChg>
      <pc:sldChg chg="modSp add del setBg">
        <pc:chgData name="Inamdar, Mr. Ali Suhel" userId="fac48a31-e399-488a-ac30-7ef852401906" providerId="ADAL" clId="{0670EE1C-7995-1E43-8104-9433525CC31A}" dt="2024-11-29T07:08:12.134" v="1493" actId="2696"/>
        <pc:sldMkLst>
          <pc:docMk/>
          <pc:sldMk cId="2870313007" sldId="280"/>
        </pc:sldMkLst>
        <pc:graphicFrameChg chg="mod">
          <ac:chgData name="Inamdar, Mr. Ali Suhel" userId="fac48a31-e399-488a-ac30-7ef852401906" providerId="ADAL" clId="{0670EE1C-7995-1E43-8104-9433525CC31A}" dt="2024-11-29T07:06:22.898" v="1483" actId="20577"/>
          <ac:graphicFrameMkLst>
            <pc:docMk/>
            <pc:sldMk cId="2870313007" sldId="280"/>
            <ac:graphicFrameMk id="3" creationId="{76519627-EFFB-AA50-41AF-67E92D5053FD}"/>
          </ac:graphicFrameMkLst>
        </pc:graphicFrameChg>
      </pc:sldChg>
      <pc:sldChg chg="addSp modSp new mod">
        <pc:chgData name="Inamdar, Mr. Ali Suhel" userId="fac48a31-e399-488a-ac30-7ef852401906" providerId="ADAL" clId="{0670EE1C-7995-1E43-8104-9433525CC31A}" dt="2024-11-29T07:12:29.600" v="1516" actId="27918"/>
        <pc:sldMkLst>
          <pc:docMk/>
          <pc:sldMk cId="3369830389" sldId="280"/>
        </pc:sldMkLst>
        <pc:graphicFrameChg chg="add mod">
          <ac:chgData name="Inamdar, Mr. Ali Suhel" userId="fac48a31-e399-488a-ac30-7ef852401906" providerId="ADAL" clId="{0670EE1C-7995-1E43-8104-9433525CC31A}" dt="2024-11-29T07:12:08.737" v="1515" actId="20577"/>
          <ac:graphicFrameMkLst>
            <pc:docMk/>
            <pc:sldMk cId="3369830389" sldId="280"/>
            <ac:graphicFrameMk id="2" creationId="{46BA6F50-708A-587D-E919-55F0FCF79A19}"/>
          </ac:graphicFrameMkLst>
        </pc:graphicFrameChg>
      </pc:sldChg>
      <pc:sldChg chg="addSp modSp new mod">
        <pc:chgData name="Inamdar, Mr. Ali Suhel" userId="fac48a31-e399-488a-ac30-7ef852401906" providerId="ADAL" clId="{0670EE1C-7995-1E43-8104-9433525CC31A}" dt="2024-11-29T07:21:46.924" v="1565"/>
        <pc:sldMkLst>
          <pc:docMk/>
          <pc:sldMk cId="2248416278" sldId="281"/>
        </pc:sldMkLst>
        <pc:graphicFrameChg chg="add mod">
          <ac:chgData name="Inamdar, Mr. Ali Suhel" userId="fac48a31-e399-488a-ac30-7ef852401906" providerId="ADAL" clId="{0670EE1C-7995-1E43-8104-9433525CC31A}" dt="2024-11-29T07:21:46.924" v="1565"/>
          <ac:graphicFrameMkLst>
            <pc:docMk/>
            <pc:sldMk cId="2248416278" sldId="281"/>
            <ac:graphicFrameMk id="2" creationId="{0602B902-6D87-048B-A350-131927592AA0}"/>
          </ac:graphicFrameMkLst>
        </pc:graphicFrameChg>
      </pc:sldChg>
      <pc:sldChg chg="addSp delSp modSp new mod">
        <pc:chgData name="Inamdar, Mr. Ali Suhel" userId="fac48a31-e399-488a-ac30-7ef852401906" providerId="ADAL" clId="{0670EE1C-7995-1E43-8104-9433525CC31A}" dt="2024-11-29T07:34:13.927" v="1692" actId="20577"/>
        <pc:sldMkLst>
          <pc:docMk/>
          <pc:sldMk cId="55808923" sldId="282"/>
        </pc:sldMkLst>
        <pc:spChg chg="add del mod">
          <ac:chgData name="Inamdar, Mr. Ali Suhel" userId="fac48a31-e399-488a-ac30-7ef852401906" providerId="ADAL" clId="{0670EE1C-7995-1E43-8104-9433525CC31A}" dt="2024-11-29T07:28:45.654" v="1595"/>
          <ac:spMkLst>
            <pc:docMk/>
            <pc:sldMk cId="55808923" sldId="282"/>
            <ac:spMk id="3" creationId="{196CA9A6-98A2-A64E-4484-F9C466BBB4DE}"/>
          </ac:spMkLst>
        </pc:spChg>
        <pc:spChg chg="add mod">
          <ac:chgData name="Inamdar, Mr. Ali Suhel" userId="fac48a31-e399-488a-ac30-7ef852401906" providerId="ADAL" clId="{0670EE1C-7995-1E43-8104-9433525CC31A}" dt="2024-11-29T07:34:13.927" v="1692" actId="20577"/>
          <ac:spMkLst>
            <pc:docMk/>
            <pc:sldMk cId="55808923" sldId="282"/>
            <ac:spMk id="3" creationId="{F1F0EEE6-E2FB-6A90-DDEF-077B46710A11}"/>
          </ac:spMkLst>
        </pc:spChg>
        <pc:spChg chg="add del mod">
          <ac:chgData name="Inamdar, Mr. Ali Suhel" userId="fac48a31-e399-488a-ac30-7ef852401906" providerId="ADAL" clId="{0670EE1C-7995-1E43-8104-9433525CC31A}" dt="2024-11-29T07:28:47.468" v="1597"/>
          <ac:spMkLst>
            <pc:docMk/>
            <pc:sldMk cId="55808923" sldId="282"/>
            <ac:spMk id="4" creationId="{7F0D2DD4-79E8-4278-C0F4-EA2E06B979B0}"/>
          </ac:spMkLst>
        </pc:spChg>
        <pc:spChg chg="add del mod">
          <ac:chgData name="Inamdar, Mr. Ali Suhel" userId="fac48a31-e399-488a-ac30-7ef852401906" providerId="ADAL" clId="{0670EE1C-7995-1E43-8104-9433525CC31A}" dt="2024-11-29T07:30:44.412" v="1600"/>
          <ac:spMkLst>
            <pc:docMk/>
            <pc:sldMk cId="55808923" sldId="282"/>
            <ac:spMk id="5" creationId="{06436621-8D4E-BD6B-DA9B-A96FE471662E}"/>
          </ac:spMkLst>
        </pc:spChg>
        <pc:graphicFrameChg chg="add mod">
          <ac:chgData name="Inamdar, Mr. Ali Suhel" userId="fac48a31-e399-488a-ac30-7ef852401906" providerId="ADAL" clId="{0670EE1C-7995-1E43-8104-9433525CC31A}" dt="2024-11-29T07:28:13.355" v="1591" actId="14100"/>
          <ac:graphicFrameMkLst>
            <pc:docMk/>
            <pc:sldMk cId="55808923" sldId="282"/>
            <ac:graphicFrameMk id="2" creationId="{EE3973EE-E7FD-2024-8E4A-5BCAD389AEB2}"/>
          </ac:graphicFrameMkLst>
        </pc:graphicFrameChg>
      </pc:sldChg>
      <pc:sldChg chg="modSp new del mod">
        <pc:chgData name="Inamdar, Mr. Ali Suhel" userId="fac48a31-e399-488a-ac30-7ef852401906" providerId="ADAL" clId="{0670EE1C-7995-1E43-8104-9433525CC31A}" dt="2024-11-29T07:35:37.578" v="1708" actId="2696"/>
        <pc:sldMkLst>
          <pc:docMk/>
          <pc:sldMk cId="1790780646" sldId="283"/>
        </pc:sldMkLst>
        <pc:spChg chg="mod">
          <ac:chgData name="Inamdar, Mr. Ali Suhel" userId="fac48a31-e399-488a-ac30-7ef852401906" providerId="ADAL" clId="{0670EE1C-7995-1E43-8104-9433525CC31A}" dt="2024-11-29T07:34:36.445" v="1706" actId="115"/>
          <ac:spMkLst>
            <pc:docMk/>
            <pc:sldMk cId="1790780646" sldId="283"/>
            <ac:spMk id="2" creationId="{B1B563D4-2884-ABC4-644B-664D7AA1F720}"/>
          </ac:spMkLst>
        </pc:spChg>
      </pc:sldChg>
      <pc:sldChg chg="modSp new mod">
        <pc:chgData name="Inamdar, Mr. Ali Suhel" userId="fac48a31-e399-488a-ac30-7ef852401906" providerId="ADAL" clId="{0670EE1C-7995-1E43-8104-9433525CC31A}" dt="2024-11-29T07:44:10.216" v="1778" actId="20577"/>
        <pc:sldMkLst>
          <pc:docMk/>
          <pc:sldMk cId="3548479411" sldId="284"/>
        </pc:sldMkLst>
        <pc:spChg chg="mod">
          <ac:chgData name="Inamdar, Mr. Ali Suhel" userId="fac48a31-e399-488a-ac30-7ef852401906" providerId="ADAL" clId="{0670EE1C-7995-1E43-8104-9433525CC31A}" dt="2024-11-29T07:35:54.218" v="1721" actId="14100"/>
          <ac:spMkLst>
            <pc:docMk/>
            <pc:sldMk cId="3548479411" sldId="284"/>
            <ac:spMk id="2" creationId="{133E0275-E6EE-6560-B8E8-A95AB6ED1374}"/>
          </ac:spMkLst>
        </pc:spChg>
        <pc:spChg chg="mod">
          <ac:chgData name="Inamdar, Mr. Ali Suhel" userId="fac48a31-e399-488a-ac30-7ef852401906" providerId="ADAL" clId="{0670EE1C-7995-1E43-8104-9433525CC31A}" dt="2024-11-29T07:44:10.216" v="1778" actId="20577"/>
          <ac:spMkLst>
            <pc:docMk/>
            <pc:sldMk cId="3548479411" sldId="284"/>
            <ac:spMk id="3" creationId="{7A19C923-4BAA-27C0-D7B6-15D11918F1FA}"/>
          </ac:spMkLst>
        </pc:spChg>
      </pc:sldChg>
      <pc:sldChg chg="addSp delSp modSp new mod">
        <pc:chgData name="Inamdar, Mr. Ali Suhel" userId="fac48a31-e399-488a-ac30-7ef852401906" providerId="ADAL" clId="{0670EE1C-7995-1E43-8104-9433525CC31A}" dt="2024-11-29T07:50:05.744" v="1809"/>
        <pc:sldMkLst>
          <pc:docMk/>
          <pc:sldMk cId="2448965765" sldId="285"/>
        </pc:sldMkLst>
        <pc:spChg chg="mod">
          <ac:chgData name="Inamdar, Mr. Ali Suhel" userId="fac48a31-e399-488a-ac30-7ef852401906" providerId="ADAL" clId="{0670EE1C-7995-1E43-8104-9433525CC31A}" dt="2024-11-29T07:44:44.734" v="1797" actId="255"/>
          <ac:spMkLst>
            <pc:docMk/>
            <pc:sldMk cId="2448965765" sldId="285"/>
            <ac:spMk id="2" creationId="{936BDB6F-7987-2CFC-6DBD-90E024F4EDD5}"/>
          </ac:spMkLst>
        </pc:spChg>
        <pc:spChg chg="add mod">
          <ac:chgData name="Inamdar, Mr. Ali Suhel" userId="fac48a31-e399-488a-ac30-7ef852401906" providerId="ADAL" clId="{0670EE1C-7995-1E43-8104-9433525CC31A}" dt="2024-11-29T07:46:01.240" v="1806" actId="1076"/>
          <ac:spMkLst>
            <pc:docMk/>
            <pc:sldMk cId="2448965765" sldId="285"/>
            <ac:spMk id="3" creationId="{03DB3BE5-5394-5886-92BC-6ED9D4AC0EB5}"/>
          </ac:spMkLst>
        </pc:spChg>
        <pc:spChg chg="add del mod">
          <ac:chgData name="Inamdar, Mr. Ali Suhel" userId="fac48a31-e399-488a-ac30-7ef852401906" providerId="ADAL" clId="{0670EE1C-7995-1E43-8104-9433525CC31A}" dt="2024-11-29T07:50:05.744" v="1809"/>
          <ac:spMkLst>
            <pc:docMk/>
            <pc:sldMk cId="2448965765" sldId="285"/>
            <ac:spMk id="4" creationId="{DCCBC6E0-A0A5-99CC-5E8C-4A887FC17FE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Origin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358070866141732"/>
          <c:y val="9.8191307936066188E-2"/>
          <c:w val="0.83735679133858276"/>
          <c:h val="0.764963043493907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Arrival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William B Hartsfield – Atlanta Intl (ATL)</c:v>
                </c:pt>
                <c:pt idx="1">
                  <c:v>Chicago O’Hare International (ORD)</c:v>
                </c:pt>
                <c:pt idx="2">
                  <c:v>Dallas-Fort Worth International (DFW)</c:v>
                </c:pt>
              </c:strCache>
            </c:strRef>
          </c:cat>
          <c:val>
            <c:numRef>
              <c:f>Sheet1!$B$2:$B$5</c:f>
              <c:numCache>
                <c:formatCode>#,##0.00</c:formatCode>
                <c:ptCount val="4"/>
                <c:pt idx="0">
                  <c:v>48516.05</c:v>
                </c:pt>
                <c:pt idx="1">
                  <c:v>44054.02</c:v>
                </c:pt>
                <c:pt idx="2">
                  <c:v>19737.68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17-634C-B2B7-1FDF2F2229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Departure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William B Hartsfield – Atlanta Intl (ATL)</c:v>
                </c:pt>
                <c:pt idx="1">
                  <c:v>Chicago O’Hare International (ORD)</c:v>
                </c:pt>
                <c:pt idx="2">
                  <c:v>Dallas-Fort Worth International (DFW)</c:v>
                </c:pt>
              </c:strCache>
            </c:strRef>
          </c:cat>
          <c:val>
            <c:numRef>
              <c:f>Sheet1!$C$2:$C$5</c:f>
              <c:numCache>
                <c:formatCode>#,##0.00</c:formatCode>
                <c:ptCount val="4"/>
                <c:pt idx="0">
                  <c:v>49284.78</c:v>
                </c:pt>
                <c:pt idx="1">
                  <c:v>52539.53</c:v>
                </c:pt>
                <c:pt idx="2">
                  <c:v>31459.8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17-634C-B2B7-1FDF2F2229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Delay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William B Hartsfield – Atlanta Intl (ATL)</c:v>
                </c:pt>
                <c:pt idx="1">
                  <c:v>Chicago O’Hare International (ORD)</c:v>
                </c:pt>
                <c:pt idx="2">
                  <c:v>Dallas-Fort Worth International (DFW)</c:v>
                </c:pt>
              </c:strCache>
            </c:strRef>
          </c:cat>
          <c:val>
            <c:numRef>
              <c:f>Sheet1!$D$2:$D$5</c:f>
              <c:numCache>
                <c:formatCode>#,##0.00</c:formatCode>
                <c:ptCount val="4"/>
                <c:pt idx="0">
                  <c:v>97800.83</c:v>
                </c:pt>
                <c:pt idx="1">
                  <c:v>96593.55</c:v>
                </c:pt>
                <c:pt idx="2">
                  <c:v>51197.48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17-634C-B2B7-1FDF2F222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5577920"/>
        <c:axId val="932772368"/>
      </c:barChart>
      <c:catAx>
        <c:axId val="130557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2772368"/>
        <c:crosses val="autoZero"/>
        <c:auto val="1"/>
        <c:lblAlgn val="ctr"/>
        <c:lblOffset val="100"/>
        <c:noMultiLvlLbl val="0"/>
      </c:catAx>
      <c:valAx>
        <c:axId val="93277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57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97551673228349"/>
          <c:y val="0.94507597532751131"/>
          <c:w val="0.32804896653543308"/>
          <c:h val="4.38502983522315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Destination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Arrival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Chicago O’Hare International (ORD)</c:v>
                </c:pt>
                <c:pt idx="1">
                  <c:v>William B Hartsfield – Atlanta Intl (ATL)</c:v>
                </c:pt>
                <c:pt idx="2">
                  <c:v>Newark International (EWR)</c:v>
                </c:pt>
              </c:strCache>
            </c:strRef>
          </c:cat>
          <c:val>
            <c:numRef>
              <c:f>Sheet1!$B$2:$B$5</c:f>
              <c:numCache>
                <c:formatCode>#,##0.00</c:formatCode>
                <c:ptCount val="4"/>
                <c:pt idx="0">
                  <c:v>43166.68</c:v>
                </c:pt>
                <c:pt idx="1">
                  <c:v>31986.42</c:v>
                </c:pt>
                <c:pt idx="2">
                  <c:v>23439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84-7D45-8FF1-8E65A42BBE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Departure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Chicago O’Hare International (ORD)</c:v>
                </c:pt>
                <c:pt idx="1">
                  <c:v>William B Hartsfield – Atlanta Intl (ATL)</c:v>
                </c:pt>
                <c:pt idx="2">
                  <c:v>Newark International (EWR)</c:v>
                </c:pt>
              </c:strCache>
            </c:strRef>
          </c:cat>
          <c:val>
            <c:numRef>
              <c:f>Sheet1!$C$2:$C$5</c:f>
              <c:numCache>
                <c:formatCode>#,##0.00</c:formatCode>
                <c:ptCount val="4"/>
                <c:pt idx="0">
                  <c:v>42091.32</c:v>
                </c:pt>
                <c:pt idx="1">
                  <c:v>35674.85</c:v>
                </c:pt>
                <c:pt idx="2">
                  <c:v>21770.07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84-7D45-8FF1-8E65A42BBE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Delay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Chicago O’Hare International (ORD)</c:v>
                </c:pt>
                <c:pt idx="1">
                  <c:v>William B Hartsfield – Atlanta Intl (ATL)</c:v>
                </c:pt>
                <c:pt idx="2">
                  <c:v>Newark International (EWR)</c:v>
                </c:pt>
              </c:strCache>
            </c:strRef>
          </c:cat>
          <c:val>
            <c:numRef>
              <c:f>Sheet1!$D$2:$D$5</c:f>
              <c:numCache>
                <c:formatCode>#,##0.00</c:formatCode>
                <c:ptCount val="4"/>
                <c:pt idx="0">
                  <c:v>85258</c:v>
                </c:pt>
                <c:pt idx="1">
                  <c:v>67661.27</c:v>
                </c:pt>
                <c:pt idx="2">
                  <c:v>45209.07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84-7D45-8FF1-8E65A42BBE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9155680"/>
        <c:axId val="1929099088"/>
      </c:barChart>
      <c:catAx>
        <c:axId val="192915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9099088"/>
        <c:crosses val="autoZero"/>
        <c:auto val="1"/>
        <c:lblAlgn val="ctr"/>
        <c:lblOffset val="100"/>
        <c:noMultiLvlLbl val="0"/>
      </c:catAx>
      <c:valAx>
        <c:axId val="192909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915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Delay (In Hours)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DE2-0645-AD1F-FCAA66950932}"/>
              </c:ext>
            </c:extLst>
          </c:dPt>
          <c:cat>
            <c:strRef>
              <c:f>Sheet1!$A$2:$A$4</c:f>
              <c:strCache>
                <c:ptCount val="3"/>
                <c:pt idx="0">
                  <c:v>Total Arrival Delay</c:v>
                </c:pt>
                <c:pt idx="1">
                  <c:v>Total Departure Delay</c:v>
                </c:pt>
                <c:pt idx="2">
                  <c:v>Total Delay</c:v>
                </c:pt>
              </c:strCache>
            </c:strRef>
          </c:cat>
          <c:val>
            <c:numRef>
              <c:f>Sheet1!$B$2:$B$4</c:f>
              <c:numCache>
                <c:formatCode>#,##0.00</c:formatCode>
                <c:ptCount val="3"/>
                <c:pt idx="0">
                  <c:v>382190.05</c:v>
                </c:pt>
                <c:pt idx="1">
                  <c:v>558680.35</c:v>
                </c:pt>
                <c:pt idx="2">
                  <c:v>940870.4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2-0645-AD1F-FCAA66950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4624592"/>
        <c:axId val="1684266464"/>
      </c:barChart>
      <c:catAx>
        <c:axId val="1684624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266464"/>
        <c:crosses val="autoZero"/>
        <c:auto val="1"/>
        <c:lblAlgn val="ctr"/>
        <c:lblOffset val="100"/>
        <c:noMultiLvlLbl val="0"/>
      </c:catAx>
      <c:valAx>
        <c:axId val="168426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4624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Delay (in Hours)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F0-104E-B300-88EC5DB4F5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8B-DB4F-8015-2517E2C599D2}"/>
              </c:ext>
            </c:extLst>
          </c:dPt>
          <c:cat>
            <c:strRef>
              <c:f>Sheet1!$A$2:$A$3</c:f>
              <c:strCache>
                <c:ptCount val="2"/>
                <c:pt idx="0">
                  <c:v>Total Arrival Delay</c:v>
                </c:pt>
                <c:pt idx="1">
                  <c:v>Total Departure Delay</c:v>
                </c:pt>
              </c:strCache>
            </c:strRef>
          </c:cat>
          <c:val>
            <c:numRef>
              <c:f>Sheet1!$B$2:$B$3</c:f>
              <c:numCache>
                <c:formatCode>#,##0.00</c:formatCode>
                <c:ptCount val="2"/>
                <c:pt idx="0">
                  <c:v>382190.05</c:v>
                </c:pt>
                <c:pt idx="1">
                  <c:v>558680.35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F0-104E-B300-88EC5DB4F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11/29/24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36285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4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3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0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11/29/24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16333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2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6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7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11/29/24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862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29594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629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1E7-CB42-8FD4-8F6D-AC432B03B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120055"/>
            <a:ext cx="8676222" cy="13100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accent2"/>
                </a:solidFill>
              </a:rPr>
              <a:t>Big Data Analysis Project</a:t>
            </a:r>
            <a:br>
              <a:rPr lang="en-US" sz="4000" dirty="0">
                <a:solidFill>
                  <a:schemeClr val="accent2"/>
                </a:solidFill>
              </a:rPr>
            </a:br>
            <a:r>
              <a:rPr lang="en-US" sz="4000" dirty="0">
                <a:solidFill>
                  <a:schemeClr val="accent2"/>
                </a:solidFill>
              </a:rPr>
              <a:t>-Phase 1.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2CF03-267D-5D51-18D2-10A6437EA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8899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5"/>
                </a:solidFill>
              </a:rPr>
              <a:t>Ali Inamdar.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accent5"/>
                </a:solidFill>
              </a:rPr>
              <a:t>Scalable Database – CS 673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6" name="Picture 5" descr="A black grid with white squares&#10;&#10;Description automatically generated">
            <a:extLst>
              <a:ext uri="{FF2B5EF4-FFF2-40B4-BE49-F238E27FC236}">
                <a16:creationId xmlns:a16="http://schemas.microsoft.com/office/drawing/2014/main" id="{7CC2704B-A779-128F-6AF6-71156B5B2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20" y="878123"/>
            <a:ext cx="3155793" cy="315579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FD4EF98-D7A1-5A16-D168-1C4A7F094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2219" y="3429000"/>
            <a:ext cx="1795478" cy="1615930"/>
          </a:xfrm>
          <a:prstGeom prst="rect">
            <a:avLst/>
          </a:prstGeom>
        </p:spPr>
      </p:pic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ECCE0E5F-2DE7-A62C-D677-285A2D63DD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528" y="4896671"/>
            <a:ext cx="3422792" cy="88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8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960494-2C20-A915-31C8-1A5F9CF80788}"/>
              </a:ext>
            </a:extLst>
          </p:cNvPr>
          <p:cNvSpPr txBox="1"/>
          <p:nvPr/>
        </p:nvSpPr>
        <p:spPr>
          <a:xfrm>
            <a:off x="864973" y="357595"/>
            <a:ext cx="4287795" cy="2546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u="sng" dirty="0">
                <a:solidFill>
                  <a:schemeClr val="tx2"/>
                </a:solidFill>
              </a:rPr>
              <a:t>Step 2: </a:t>
            </a:r>
            <a:r>
              <a:rPr lang="en-US" dirty="0">
                <a:solidFill>
                  <a:schemeClr val="tx2"/>
                </a:solidFill>
              </a:rPr>
              <a:t>Connect to Hive to Create   Databases and Tables needed.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Hive 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Creating a new database </a:t>
            </a:r>
            <a:r>
              <a:rPr lang="en-US" dirty="0" err="1">
                <a:solidFill>
                  <a:schemeClr val="tx2"/>
                </a:solidFill>
              </a:rPr>
              <a:t>AliFlightInfo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AliFlightInfo</a:t>
            </a:r>
            <a:r>
              <a:rPr lang="en-US" dirty="0">
                <a:solidFill>
                  <a:schemeClr val="tx2"/>
                </a:solidFill>
              </a:rPr>
              <a:t>; -Using the new database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Creating the necessary tables  &amp; loading the data </a:t>
            </a:r>
            <a:r>
              <a:rPr lang="en-US" dirty="0" err="1">
                <a:solidFill>
                  <a:schemeClr val="tx2"/>
                </a:solidFill>
              </a:rPr>
              <a:t>inpath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17E91567-12B9-A7FD-2AE8-A31AEA518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199" y="357595"/>
            <a:ext cx="6394705" cy="62668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B95062-8217-0D2D-F7EC-72C8014C279B}"/>
              </a:ext>
            </a:extLst>
          </p:cNvPr>
          <p:cNvSpPr txBox="1"/>
          <p:nvPr/>
        </p:nvSpPr>
        <p:spPr>
          <a:xfrm>
            <a:off x="5311046" y="48928"/>
            <a:ext cx="119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2003 CSV </a:t>
            </a:r>
          </a:p>
        </p:txBody>
      </p:sp>
    </p:spTree>
    <p:extLst>
      <p:ext uri="{BB962C8B-B14F-4D97-AF65-F5344CB8AC3E}">
        <p14:creationId xmlns:p14="http://schemas.microsoft.com/office/powerpoint/2010/main" val="102680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755136F-1F44-AF9D-DD19-DF0848A9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29" y="1886808"/>
            <a:ext cx="6413500" cy="736600"/>
          </a:xfrm>
          <a:prstGeom prst="rect">
            <a:avLst/>
          </a:prstGeom>
        </p:spPr>
      </p:pic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05D9F67-69F4-689A-97C0-0CFC29662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29" y="3033585"/>
            <a:ext cx="10869251" cy="3016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9F9DE2-8310-7151-1564-B9FEAE6AE6F9}"/>
              </a:ext>
            </a:extLst>
          </p:cNvPr>
          <p:cNvSpPr txBox="1"/>
          <p:nvPr/>
        </p:nvSpPr>
        <p:spPr>
          <a:xfrm>
            <a:off x="1050324" y="556054"/>
            <a:ext cx="213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2003 CSV</a:t>
            </a:r>
          </a:p>
        </p:txBody>
      </p:sp>
    </p:spTree>
    <p:extLst>
      <p:ext uri="{BB962C8B-B14F-4D97-AF65-F5344CB8AC3E}">
        <p14:creationId xmlns:p14="http://schemas.microsoft.com/office/powerpoint/2010/main" val="351677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EE958-A85F-F26A-6A61-661F9CA58C31}"/>
              </a:ext>
            </a:extLst>
          </p:cNvPr>
          <p:cNvSpPr txBox="1"/>
          <p:nvPr/>
        </p:nvSpPr>
        <p:spPr>
          <a:xfrm>
            <a:off x="1149179" y="407773"/>
            <a:ext cx="129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Airport CSV</a:t>
            </a:r>
          </a:p>
        </p:txBody>
      </p:sp>
      <p:pic>
        <p:nvPicPr>
          <p:cNvPr id="4" name="Picture 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5B6A942C-5CD7-CA50-770A-52C1C186F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79" y="777105"/>
            <a:ext cx="7772400" cy="3336098"/>
          </a:xfrm>
          <a:prstGeom prst="rect">
            <a:avLst/>
          </a:prstGeom>
        </p:spPr>
      </p:pic>
      <p:pic>
        <p:nvPicPr>
          <p:cNvPr id="6" name="Picture 5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248B39B2-A8F0-69AF-85AD-DAD3CB73E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79" y="4260148"/>
            <a:ext cx="7772400" cy="21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2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22C6ED-CA69-B601-3C14-4ED6872FF71B}"/>
              </a:ext>
            </a:extLst>
          </p:cNvPr>
          <p:cNvSpPr txBox="1"/>
          <p:nvPr/>
        </p:nvSpPr>
        <p:spPr>
          <a:xfrm>
            <a:off x="1223319" y="370703"/>
            <a:ext cx="138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Carriers CSV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64AD665E-696E-E041-D33D-68FC7E32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19" y="906591"/>
            <a:ext cx="7772400" cy="2522409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0B363F9-E272-3396-F7AE-334A36A7E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19" y="3651419"/>
            <a:ext cx="40513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8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456976-55D4-E928-5CBA-02BA49A88B7D}"/>
              </a:ext>
            </a:extLst>
          </p:cNvPr>
          <p:cNvSpPr txBox="1"/>
          <p:nvPr/>
        </p:nvSpPr>
        <p:spPr>
          <a:xfrm>
            <a:off x="1114096" y="178676"/>
            <a:ext cx="564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Step 3: Displaying 100 rows of each table created.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F6A24-72F4-FDFD-0D67-F07C5AC99A62}"/>
              </a:ext>
            </a:extLst>
          </p:cNvPr>
          <p:cNvSpPr txBox="1"/>
          <p:nvPr/>
        </p:nvSpPr>
        <p:spPr>
          <a:xfrm>
            <a:off x="1219200" y="548008"/>
            <a:ext cx="159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2003 CSV</a:t>
            </a:r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1F4DF52-0E5D-9F51-E2BF-416E904B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96" y="1709908"/>
            <a:ext cx="10389039" cy="31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5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E4BA05-5667-BA3D-79BC-4D3B95D185C7}"/>
              </a:ext>
            </a:extLst>
          </p:cNvPr>
          <p:cNvSpPr txBox="1"/>
          <p:nvPr/>
        </p:nvSpPr>
        <p:spPr>
          <a:xfrm>
            <a:off x="987972" y="220717"/>
            <a:ext cx="177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Airports CSV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69939C0-3FC8-6EAC-356A-F741F294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21" y="203886"/>
            <a:ext cx="4714386" cy="645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0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DD5529-8663-100D-F42A-4A6E16102BA3}"/>
              </a:ext>
            </a:extLst>
          </p:cNvPr>
          <p:cNvSpPr txBox="1"/>
          <p:nvPr/>
        </p:nvSpPr>
        <p:spPr>
          <a:xfrm>
            <a:off x="966952" y="189186"/>
            <a:ext cx="1418896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Carriers CSV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D2A505E-34A0-1835-374D-158DEB1BB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473" y="197708"/>
            <a:ext cx="2654864" cy="64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31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66CD1-9588-D678-B959-559D592068AF}"/>
              </a:ext>
            </a:extLst>
          </p:cNvPr>
          <p:cNvSpPr txBox="1"/>
          <p:nvPr/>
        </p:nvSpPr>
        <p:spPr>
          <a:xfrm>
            <a:off x="851338" y="157655"/>
            <a:ext cx="23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Step 4: Data Analysis.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56E554-C94E-3623-ADAC-EF4C936711FD}"/>
              </a:ext>
            </a:extLst>
          </p:cNvPr>
          <p:cNvSpPr txBox="1"/>
          <p:nvPr/>
        </p:nvSpPr>
        <p:spPr>
          <a:xfrm>
            <a:off x="966952" y="526987"/>
            <a:ext cx="727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the three airports with the highest delay time (in hours)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 </a:t>
            </a:r>
          </a:p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207698E5-F527-B906-293D-4F7887404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71820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58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2409A-B18F-54D5-206B-EACFF8E251E9}"/>
              </a:ext>
            </a:extLst>
          </p:cNvPr>
          <p:cNvSpPr txBox="1"/>
          <p:nvPr/>
        </p:nvSpPr>
        <p:spPr>
          <a:xfrm>
            <a:off x="1040522" y="809297"/>
            <a:ext cx="2648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Results: Origin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02849D-6D39-76B2-1D50-45AF9F9A2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96864"/>
              </p:ext>
            </p:extLst>
          </p:nvPr>
        </p:nvGraphicFramePr>
        <p:xfrm>
          <a:off x="1261241" y="1741563"/>
          <a:ext cx="9280636" cy="3881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221">
                  <a:extLst>
                    <a:ext uri="{9D8B030D-6E8A-4147-A177-3AD203B41FA5}">
                      <a16:colId xmlns:a16="http://schemas.microsoft.com/office/drawing/2014/main" val="2920413323"/>
                    </a:ext>
                  </a:extLst>
                </a:gridCol>
                <a:gridCol w="2340521">
                  <a:extLst>
                    <a:ext uri="{9D8B030D-6E8A-4147-A177-3AD203B41FA5}">
                      <a16:colId xmlns:a16="http://schemas.microsoft.com/office/drawing/2014/main" val="3006229335"/>
                    </a:ext>
                  </a:extLst>
                </a:gridCol>
                <a:gridCol w="1594640">
                  <a:extLst>
                    <a:ext uri="{9D8B030D-6E8A-4147-A177-3AD203B41FA5}">
                      <a16:colId xmlns:a16="http://schemas.microsoft.com/office/drawing/2014/main" val="1006645682"/>
                    </a:ext>
                  </a:extLst>
                </a:gridCol>
                <a:gridCol w="1856127">
                  <a:extLst>
                    <a:ext uri="{9D8B030D-6E8A-4147-A177-3AD203B41FA5}">
                      <a16:colId xmlns:a16="http://schemas.microsoft.com/office/drawing/2014/main" val="4208257225"/>
                    </a:ext>
                  </a:extLst>
                </a:gridCol>
                <a:gridCol w="1856127">
                  <a:extLst>
                    <a:ext uri="{9D8B030D-6E8A-4147-A177-3AD203B41FA5}">
                      <a16:colId xmlns:a16="http://schemas.microsoft.com/office/drawing/2014/main" val="1670130495"/>
                    </a:ext>
                  </a:extLst>
                </a:gridCol>
              </a:tblGrid>
              <a:tr h="11447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Airports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 Delay </a:t>
                      </a:r>
                    </a:p>
                    <a:p>
                      <a:pPr algn="ctr"/>
                      <a:r>
                        <a:rPr lang="en-US" dirty="0"/>
                        <a:t>(In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Departure Time Delay (In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Delay </a:t>
                      </a:r>
                    </a:p>
                    <a:p>
                      <a:pPr algn="ctr"/>
                      <a:r>
                        <a:rPr lang="en-US" dirty="0"/>
                        <a:t>(In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32098"/>
                  </a:ext>
                </a:extLst>
              </a:tr>
              <a:tr h="11447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William B Hartsfield – Atlanta Intl (ATL)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48,516.05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49,284.78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97,800.83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91492"/>
                  </a:ext>
                </a:extLst>
              </a:tr>
              <a:tr h="7960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Chicago O’Hare International (ORD)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44,054.02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52,539.53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96,593.55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902757"/>
                  </a:ext>
                </a:extLst>
              </a:tr>
              <a:tr h="7960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Dallas-Fort Worth International (DFW)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19,737.68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31,459.80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51,197.48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38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400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23E4EF-6CA7-271E-7EF8-6EEFB3FDE6CE}"/>
              </a:ext>
            </a:extLst>
          </p:cNvPr>
          <p:cNvSpPr txBox="1"/>
          <p:nvPr/>
        </p:nvSpPr>
        <p:spPr>
          <a:xfrm>
            <a:off x="1019503" y="273269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the three airports with the highest delay time (in hours)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 2003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Destination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A4F26-2600-4F4C-F124-9F1C4CDC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0506"/>
            <a:ext cx="7772400" cy="453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5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4ED9-2ECB-7F2A-E7E2-5016DB3C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2" y="177114"/>
            <a:ext cx="4098846" cy="1453978"/>
          </a:xfrm>
        </p:spPr>
        <p:txBody>
          <a:bodyPr/>
          <a:lstStyle/>
          <a:p>
            <a:r>
              <a:rPr lang="en-US" u="sng" dirty="0"/>
              <a:t>Contents</a:t>
            </a:r>
            <a:r>
              <a:rPr lang="en-US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A041E-8CEB-4E42-0AF9-8193A2B93DAB}"/>
              </a:ext>
            </a:extLst>
          </p:cNvPr>
          <p:cNvSpPr txBox="1"/>
          <p:nvPr/>
        </p:nvSpPr>
        <p:spPr>
          <a:xfrm>
            <a:off x="667501" y="1631092"/>
            <a:ext cx="111830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/>
              <a:t>Extracting the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Table Creation and Data Loading.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Data Analysis Tasks: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Top 3 airports with ’highest delay time’.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Top 3 airlines with ‘highest delay time’.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Largest type of delay.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C9D2D-B5AA-3945-90E1-B145A1EDEEE6}"/>
              </a:ext>
            </a:extLst>
          </p:cNvPr>
          <p:cNvSpPr txBox="1"/>
          <p:nvPr/>
        </p:nvSpPr>
        <p:spPr>
          <a:xfrm>
            <a:off x="746422" y="3754750"/>
            <a:ext cx="42146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4. Conclusion.</a:t>
            </a:r>
          </a:p>
        </p:txBody>
      </p:sp>
    </p:spTree>
    <p:extLst>
      <p:ext uri="{BB962C8B-B14F-4D97-AF65-F5344CB8AC3E}">
        <p14:creationId xmlns:p14="http://schemas.microsoft.com/office/powerpoint/2010/main" val="3144873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212EE-AEA0-7014-2586-FEA15BF3C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41E3B2-DB1C-980F-1C71-68BAA6D58EBA}"/>
              </a:ext>
            </a:extLst>
          </p:cNvPr>
          <p:cNvSpPr txBox="1"/>
          <p:nvPr/>
        </p:nvSpPr>
        <p:spPr>
          <a:xfrm>
            <a:off x="1040522" y="809297"/>
            <a:ext cx="320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Results: Destination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1965F7-9905-09AA-9588-D2E1372E8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97718"/>
              </p:ext>
            </p:extLst>
          </p:nvPr>
        </p:nvGraphicFramePr>
        <p:xfrm>
          <a:off x="1261241" y="1741563"/>
          <a:ext cx="9280636" cy="3881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221">
                  <a:extLst>
                    <a:ext uri="{9D8B030D-6E8A-4147-A177-3AD203B41FA5}">
                      <a16:colId xmlns:a16="http://schemas.microsoft.com/office/drawing/2014/main" val="2920413323"/>
                    </a:ext>
                  </a:extLst>
                </a:gridCol>
                <a:gridCol w="2340521">
                  <a:extLst>
                    <a:ext uri="{9D8B030D-6E8A-4147-A177-3AD203B41FA5}">
                      <a16:colId xmlns:a16="http://schemas.microsoft.com/office/drawing/2014/main" val="3006229335"/>
                    </a:ext>
                  </a:extLst>
                </a:gridCol>
                <a:gridCol w="1594640">
                  <a:extLst>
                    <a:ext uri="{9D8B030D-6E8A-4147-A177-3AD203B41FA5}">
                      <a16:colId xmlns:a16="http://schemas.microsoft.com/office/drawing/2014/main" val="1006645682"/>
                    </a:ext>
                  </a:extLst>
                </a:gridCol>
                <a:gridCol w="1856127">
                  <a:extLst>
                    <a:ext uri="{9D8B030D-6E8A-4147-A177-3AD203B41FA5}">
                      <a16:colId xmlns:a16="http://schemas.microsoft.com/office/drawing/2014/main" val="4208257225"/>
                    </a:ext>
                  </a:extLst>
                </a:gridCol>
                <a:gridCol w="1856127">
                  <a:extLst>
                    <a:ext uri="{9D8B030D-6E8A-4147-A177-3AD203B41FA5}">
                      <a16:colId xmlns:a16="http://schemas.microsoft.com/office/drawing/2014/main" val="1670130495"/>
                    </a:ext>
                  </a:extLst>
                </a:gridCol>
              </a:tblGrid>
              <a:tr h="11447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Airports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 Delay </a:t>
                      </a:r>
                    </a:p>
                    <a:p>
                      <a:pPr algn="ctr"/>
                      <a:r>
                        <a:rPr lang="en-US" dirty="0"/>
                        <a:t>(In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Departure Time Delay (In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Delay </a:t>
                      </a:r>
                    </a:p>
                    <a:p>
                      <a:pPr algn="ctr"/>
                      <a:r>
                        <a:rPr lang="en-US" dirty="0"/>
                        <a:t>(In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32098"/>
                  </a:ext>
                </a:extLst>
              </a:tr>
              <a:tr h="11447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Chicago O’Hare International (ORD)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43,166.68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42,091.32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85,258.00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91492"/>
                  </a:ext>
                </a:extLst>
              </a:tr>
              <a:tr h="7960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William B Hartsfield – Atlanta Intl (ATL)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31,986.42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35,674.85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67,661.27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902757"/>
                  </a:ext>
                </a:extLst>
              </a:tr>
              <a:tr h="7960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Newark International (EWR)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23,439.00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21,770.07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45,209.07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38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10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A4E551-2B9D-7397-5130-78EA32104AE5}"/>
              </a:ext>
            </a:extLst>
          </p:cNvPr>
          <p:cNvSpPr txBox="1"/>
          <p:nvPr/>
        </p:nvSpPr>
        <p:spPr>
          <a:xfrm>
            <a:off x="1019503" y="304800"/>
            <a:ext cx="7851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overall Arrival and Departure Delay (in hours)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Determining which value is Largest (Arrival/Departure).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 2003</a:t>
            </a:r>
          </a:p>
          <a:p>
            <a:endParaRPr lang="en-US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549AC2EE-3F24-A417-3C05-EDBD22A69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05129"/>
            <a:ext cx="7772400" cy="37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37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EEDAE-2A66-68EE-044C-48AE0F5D8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E87F7-AB1A-F0EF-139B-F48231F1D67E}"/>
              </a:ext>
            </a:extLst>
          </p:cNvPr>
          <p:cNvSpPr txBox="1"/>
          <p:nvPr/>
        </p:nvSpPr>
        <p:spPr>
          <a:xfrm>
            <a:off x="1040522" y="809297"/>
            <a:ext cx="928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Results: Determination of Largest value (Arrival/Departure)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373270-89FC-A69F-0281-8B6538028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72582"/>
              </p:ext>
            </p:extLst>
          </p:nvPr>
        </p:nvGraphicFramePr>
        <p:xfrm>
          <a:off x="1261241" y="1741563"/>
          <a:ext cx="9627476" cy="242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5639">
                  <a:extLst>
                    <a:ext uri="{9D8B030D-6E8A-4147-A177-3AD203B41FA5}">
                      <a16:colId xmlns:a16="http://schemas.microsoft.com/office/drawing/2014/main" val="2920413323"/>
                    </a:ext>
                  </a:extLst>
                </a:gridCol>
                <a:gridCol w="2212119">
                  <a:extLst>
                    <a:ext uri="{9D8B030D-6E8A-4147-A177-3AD203B41FA5}">
                      <a16:colId xmlns:a16="http://schemas.microsoft.com/office/drawing/2014/main" val="1006645682"/>
                    </a:ext>
                  </a:extLst>
                </a:gridCol>
                <a:gridCol w="2574859">
                  <a:extLst>
                    <a:ext uri="{9D8B030D-6E8A-4147-A177-3AD203B41FA5}">
                      <a16:colId xmlns:a16="http://schemas.microsoft.com/office/drawing/2014/main" val="4208257225"/>
                    </a:ext>
                  </a:extLst>
                </a:gridCol>
                <a:gridCol w="2574859">
                  <a:extLst>
                    <a:ext uri="{9D8B030D-6E8A-4147-A177-3AD203B41FA5}">
                      <a16:colId xmlns:a16="http://schemas.microsoft.com/office/drawing/2014/main" val="1670130495"/>
                    </a:ext>
                  </a:extLst>
                </a:gridCol>
              </a:tblGrid>
              <a:tr h="12102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 Delay </a:t>
                      </a:r>
                    </a:p>
                    <a:p>
                      <a:pPr algn="ctr"/>
                      <a:r>
                        <a:rPr lang="en-US" dirty="0"/>
                        <a:t>(In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Departure Time Delay (In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Delay </a:t>
                      </a:r>
                    </a:p>
                    <a:p>
                      <a:pPr algn="ctr"/>
                      <a:r>
                        <a:rPr lang="en-US" dirty="0"/>
                        <a:t>(In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32098"/>
                  </a:ext>
                </a:extLst>
              </a:tr>
              <a:tr h="12102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382,190.05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558,680.35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940,870.40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914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58A808-B4E3-9277-8476-CD1436BDE572}"/>
              </a:ext>
            </a:extLst>
          </p:cNvPr>
          <p:cNvSpPr txBox="1"/>
          <p:nvPr/>
        </p:nvSpPr>
        <p:spPr>
          <a:xfrm>
            <a:off x="1797269" y="5297214"/>
            <a:ext cx="921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Analysis: Departure has the ‘Highest Time Delay’ in the year 2003.</a:t>
            </a:r>
          </a:p>
        </p:txBody>
      </p:sp>
    </p:spTree>
    <p:extLst>
      <p:ext uri="{BB962C8B-B14F-4D97-AF65-F5344CB8AC3E}">
        <p14:creationId xmlns:p14="http://schemas.microsoft.com/office/powerpoint/2010/main" val="219502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8A71FD-EF0B-81B5-A431-CC0B23101472}"/>
              </a:ext>
            </a:extLst>
          </p:cNvPr>
          <p:cNvSpPr txBox="1"/>
          <p:nvPr/>
        </p:nvSpPr>
        <p:spPr>
          <a:xfrm>
            <a:off x="966952" y="252248"/>
            <a:ext cx="338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Visualization: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672FF6F-40BC-A0AA-D9E5-A6188D300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989334"/>
              </p:ext>
            </p:extLst>
          </p:nvPr>
        </p:nvGraphicFramePr>
        <p:xfrm>
          <a:off x="2032000" y="719666"/>
          <a:ext cx="8128000" cy="5628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5452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6BA6F50-708A-587D-E919-55F0FCF79A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6935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9830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602B902-6D87-048B-A350-131927592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40234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8416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E3973EE-E7FD-2024-8E4A-5BCAD389AE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5713490"/>
              </p:ext>
            </p:extLst>
          </p:nvPr>
        </p:nvGraphicFramePr>
        <p:xfrm>
          <a:off x="2032001" y="719667"/>
          <a:ext cx="6985876" cy="402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1F0EEE6-E2FB-6A90-DDEF-077B46710A11}"/>
              </a:ext>
            </a:extLst>
          </p:cNvPr>
          <p:cNvSpPr txBox="1"/>
          <p:nvPr/>
        </p:nvSpPr>
        <p:spPr>
          <a:xfrm>
            <a:off x="1484416" y="5142016"/>
            <a:ext cx="79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can see that Total Departure Delay takes up 60% of total delay time.</a:t>
            </a:r>
          </a:p>
        </p:txBody>
      </p:sp>
    </p:spTree>
    <p:extLst>
      <p:ext uri="{BB962C8B-B14F-4D97-AF65-F5344CB8AC3E}">
        <p14:creationId xmlns:p14="http://schemas.microsoft.com/office/powerpoint/2010/main" val="55808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0275-E6EE-6560-B8E8-A95AB6ED1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1738"/>
          </a:xfrm>
        </p:spPr>
        <p:txBody>
          <a:bodyPr/>
          <a:lstStyle/>
          <a:p>
            <a:r>
              <a:rPr lang="en-US" u="sng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C923-4BAA-27C0-D7B6-15D11918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7537"/>
            <a:ext cx="9601200" cy="5189517"/>
          </a:xfrm>
        </p:spPr>
        <p:txBody>
          <a:bodyPr/>
          <a:lstStyle/>
          <a:p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2003, the top 3 airports with the highest delays by origin were Atlanta's Hartsfield-Jackson Intl (ATL) with 97,800.83 hours, followed by Chicago O'Hare Intl (ORD) with 95,593.55 hours, and Dallas-Fort Worth Intl (DFW) with 51,197.48 hours.</a:t>
            </a:r>
          </a:p>
          <a:p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Conversely, by destination, ORD led with 85,258.00 hours, ATL followed with 67,661.27 hours, and Newark Intl (EWR) with 45,209.07 hours.</a:t>
            </a:r>
          </a:p>
          <a:p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Overall, departures contributed significantly to delays, totaling 558,680.35 hours.</a:t>
            </a:r>
            <a:b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Accounting up to a 60% of the total delay.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79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DB6F-7987-2CFC-6DBD-90E024F4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04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B3BE5-5394-5886-92BC-6ED9D4AC0EB5}"/>
              </a:ext>
            </a:extLst>
          </p:cNvPr>
          <p:cNvSpPr txBox="1"/>
          <p:nvPr/>
        </p:nvSpPr>
        <p:spPr>
          <a:xfrm>
            <a:off x="8360229" y="6267069"/>
            <a:ext cx="371697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800" dirty="0"/>
              <a:t>Ali Inamdar. </a:t>
            </a:r>
          </a:p>
          <a:p>
            <a:pPr algn="r">
              <a:lnSpc>
                <a:spcPct val="90000"/>
              </a:lnSpc>
            </a:pPr>
            <a:r>
              <a:rPr lang="en-US" sz="1800" dirty="0"/>
              <a:t>Scalable Database – CS 673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3CF8-DFA0-11E6-5590-6231720A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2DB3-F4C0-F40F-16CA-2275F3B0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Expo 2003 : Airline on time data.</a:t>
            </a:r>
          </a:p>
          <a:p>
            <a:r>
              <a:rPr lang="en-US" dirty="0"/>
              <a:t>The data represents flight arrival and departure times for all commercial flights within the USA for all years.</a:t>
            </a:r>
          </a:p>
          <a:p>
            <a:r>
              <a:rPr lang="en-US" dirty="0"/>
              <a:t>Download link:</a:t>
            </a:r>
            <a:br>
              <a:rPr lang="en-US" dirty="0"/>
            </a:br>
            <a:r>
              <a:rPr lang="en-US" u="sng" dirty="0"/>
              <a:t>Data Expo 2003:Airline on time data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25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83A0-D7E4-2B39-971D-10615DA2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Steps for working with data in HADOOP.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1C89-E104-F2E9-5CBE-CB0412D59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Step1: </a:t>
            </a:r>
            <a:r>
              <a:rPr lang="en-US" dirty="0"/>
              <a:t>Extracting the data from the site and download the csv file from the website.</a:t>
            </a:r>
          </a:p>
          <a:p>
            <a:r>
              <a:rPr lang="en-US" u="sng" dirty="0"/>
              <a:t>Step 2: </a:t>
            </a:r>
            <a:r>
              <a:rPr lang="en-US" dirty="0"/>
              <a:t>Creating a Hive table and load all the file data into it. Prefix the table with your name.</a:t>
            </a:r>
          </a:p>
          <a:p>
            <a:r>
              <a:rPr lang="en-US" u="sng" dirty="0"/>
              <a:t>Step 3: </a:t>
            </a:r>
            <a:r>
              <a:rPr lang="en-US" dirty="0"/>
              <a:t>Displaying the first 100 rows of each table we created.</a:t>
            </a:r>
          </a:p>
          <a:p>
            <a:r>
              <a:rPr lang="en-US" u="sng" dirty="0"/>
              <a:t>Step 4: </a:t>
            </a:r>
            <a:r>
              <a:rPr lang="en-US" dirty="0"/>
              <a:t>Data Analysis tasks.</a:t>
            </a:r>
          </a:p>
        </p:txBody>
      </p:sp>
    </p:spTree>
    <p:extLst>
      <p:ext uri="{BB962C8B-B14F-4D97-AF65-F5344CB8AC3E}">
        <p14:creationId xmlns:p14="http://schemas.microsoft.com/office/powerpoint/2010/main" val="114759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AEE3-EE7F-A173-0715-19DD1378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u="sng" dirty="0">
                <a:solidFill>
                  <a:schemeClr val="tx1"/>
                </a:solidFill>
              </a:rPr>
              <a:t>Step 1: Extracting the data from the site and download the csv file from the website</a:t>
            </a:r>
            <a:r>
              <a:rPr lang="en-US" sz="2000" u="sng" dirty="0">
                <a:solidFill>
                  <a:schemeClr val="bg1"/>
                </a:solidFill>
              </a:rPr>
              <a:t>.</a:t>
            </a:r>
            <a:br>
              <a:rPr lang="en-US" sz="2000" u="sng" dirty="0">
                <a:solidFill>
                  <a:schemeClr val="bg1"/>
                </a:solidFill>
              </a:rPr>
            </a:br>
            <a:endParaRPr lang="en-US" sz="2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A17D9-E963-DAD9-E1A0-C5EA12F918B7}"/>
              </a:ext>
            </a:extLst>
          </p:cNvPr>
          <p:cNvSpPr txBox="1"/>
          <p:nvPr/>
        </p:nvSpPr>
        <p:spPr>
          <a:xfrm>
            <a:off x="798928" y="1889448"/>
            <a:ext cx="11319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</a:t>
            </a:r>
            <a:r>
              <a:rPr lang="en-US" dirty="0" err="1"/>
              <a:t>mkdir</a:t>
            </a:r>
            <a:r>
              <a:rPr lang="en-US" dirty="0"/>
              <a:t> -p /user/hive/warehouse -creating “warehouse” directory inside “hive” directory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</a:t>
            </a: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g+w</a:t>
            </a:r>
            <a:r>
              <a:rPr lang="en-US" dirty="0"/>
              <a:t> /user/hive/warehouse - granting write permission to the group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2003.csv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wget</a:t>
            </a:r>
            <a:r>
              <a:rPr lang="en-US" dirty="0"/>
              <a:t> https://</a:t>
            </a:r>
            <a:r>
              <a:rPr lang="en-US" dirty="0" err="1"/>
              <a:t>dataverse.harvard.edu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/access/datafile/:</a:t>
            </a:r>
            <a:r>
              <a:rPr lang="en-US" dirty="0" err="1"/>
              <a:t>persistentId?persistentId</a:t>
            </a:r>
            <a:r>
              <a:rPr lang="en-US" dirty="0"/>
              <a:t>=doi:10.7910/DVN/HG7NV7/KM2QOA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 :</a:t>
            </a:r>
            <a:r>
              <a:rPr lang="en-US" dirty="0" err="1"/>
              <a:t>persistentId?persistentId</a:t>
            </a:r>
            <a:r>
              <a:rPr lang="en-US" dirty="0"/>
              <a:t>=doi:10.7910%2FDVN%2FHG7NV7%2FKM2QOA 2003.csv.bz2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bzip2 -d 2003.csv.bz2 - unzip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hdfs</a:t>
            </a:r>
            <a:r>
              <a:rPr lang="en-US" dirty="0"/>
              <a:t> </a:t>
            </a:r>
            <a:r>
              <a:rPr lang="en-US" dirty="0" err="1"/>
              <a:t>dfs</a:t>
            </a:r>
            <a:r>
              <a:rPr lang="en-US" dirty="0"/>
              <a:t> -put 2003.csv /user/hive/warehouse  - Copying the new file back to HDFS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63158-DF4E-3FBB-5664-E6274F74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899" y="3139063"/>
            <a:ext cx="4777603" cy="46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6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4BA31-B38E-41E8-0727-1DA59EC5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u="sng" cap="all" dirty="0"/>
              <a:t>Launching Hadoop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E617AC4-EAE0-77B1-342F-C04C0653B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51" y="1026154"/>
            <a:ext cx="6141308" cy="497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8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AB1D-E3A9-C93D-17FB-057CFA81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1055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Connecting to the website:</a:t>
            </a:r>
            <a:br>
              <a:rPr lang="en-US" u="sng" dirty="0"/>
            </a:br>
            <a:r>
              <a:rPr lang="en-US" u="sng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8613D-C488-72E9-9464-FDA46B067840}"/>
              </a:ext>
            </a:extLst>
          </p:cNvPr>
          <p:cNvSpPr txBox="1"/>
          <p:nvPr/>
        </p:nvSpPr>
        <p:spPr>
          <a:xfrm>
            <a:off x="1513490" y="1292772"/>
            <a:ext cx="554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Airport CSV:</a:t>
            </a:r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6C383DBD-DEDA-53AF-16D9-09534E60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45731"/>
            <a:ext cx="7772400" cy="2038993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79DD466F-9EC5-DA1F-2692-F77F66016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736528"/>
            <a:ext cx="9903609" cy="265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4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6365E6-281B-6F80-E5C8-E6EDC270D316}"/>
              </a:ext>
            </a:extLst>
          </p:cNvPr>
          <p:cNvSpPr txBox="1"/>
          <p:nvPr/>
        </p:nvSpPr>
        <p:spPr>
          <a:xfrm>
            <a:off x="914396" y="729734"/>
            <a:ext cx="369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Carriers CSV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74AF587C-42D6-177D-E556-16AF92B2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904607"/>
            <a:ext cx="7772400" cy="2038993"/>
          </a:xfrm>
          <a:prstGeom prst="rect">
            <a:avLst/>
          </a:prstGeom>
        </p:spPr>
      </p:pic>
      <p:pic>
        <p:nvPicPr>
          <p:cNvPr id="12" name="Picture 1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F2D6396-4B54-3C8E-414C-665A88380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6" y="1408386"/>
            <a:ext cx="10764387" cy="218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C35833-A5FD-2ED3-01BD-313E5F88F8E9}"/>
              </a:ext>
            </a:extLst>
          </p:cNvPr>
          <p:cNvSpPr txBox="1"/>
          <p:nvPr/>
        </p:nvSpPr>
        <p:spPr>
          <a:xfrm>
            <a:off x="893380" y="588580"/>
            <a:ext cx="309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2003 CSV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CBD5A0C-B318-B72C-A76F-471B76F63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23" y="5181600"/>
            <a:ext cx="11187007" cy="1548460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0785C38-97ED-E91B-6B0A-7B171DC5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07" y="875497"/>
            <a:ext cx="9701048" cy="423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878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297</TotalTime>
  <Words>766</Words>
  <Application>Microsoft Macintosh PowerPoint</Application>
  <PresentationFormat>Widescreen</PresentationFormat>
  <Paragraphs>133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Arial</vt:lpstr>
      <vt:lpstr>Franklin Gothic Book</vt:lpstr>
      <vt:lpstr>Crop</vt:lpstr>
      <vt:lpstr>Big Data Analysis Project -Phase 1.</vt:lpstr>
      <vt:lpstr>Contents:</vt:lpstr>
      <vt:lpstr>Data Source</vt:lpstr>
      <vt:lpstr>Steps for working with data in HADOOP.</vt:lpstr>
      <vt:lpstr>Step 1: Extracting the data from the site and download the csv file from the website. </vt:lpstr>
      <vt:lpstr>Launching Hadoop</vt:lpstr>
      <vt:lpstr>Connecting to the website: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Inamdar, Mr. Ali Suhel</dc:creator>
  <cp:lastModifiedBy>Inamdar, Mr. Ali Suhel</cp:lastModifiedBy>
  <cp:revision>1</cp:revision>
  <dcterms:created xsi:type="dcterms:W3CDTF">2024-11-29T02:51:11Z</dcterms:created>
  <dcterms:modified xsi:type="dcterms:W3CDTF">2024-11-29T07:50:06Z</dcterms:modified>
</cp:coreProperties>
</file>