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80" r:id="rId6"/>
    <p:sldId id="261" r:id="rId7"/>
    <p:sldId id="262" r:id="rId8"/>
    <p:sldId id="260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83" r:id="rId18"/>
    <p:sldId id="269" r:id="rId19"/>
    <p:sldId id="270" r:id="rId20"/>
    <p:sldId id="284" r:id="rId21"/>
    <p:sldId id="271" r:id="rId22"/>
    <p:sldId id="285" r:id="rId23"/>
    <p:sldId id="272" r:id="rId24"/>
    <p:sldId id="274" r:id="rId25"/>
    <p:sldId id="286" r:id="rId26"/>
    <p:sldId id="277" r:id="rId27"/>
    <p:sldId id="287" r:id="rId28"/>
    <p:sldId id="276" r:id="rId29"/>
    <p:sldId id="288" r:id="rId30"/>
    <p:sldId id="275" r:id="rId31"/>
    <p:sldId id="278" r:id="rId32"/>
    <p:sldId id="289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14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18,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18,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1321"/>
            <a:ext cx="7772400" cy="1434506"/>
          </a:xfrm>
        </p:spPr>
        <p:txBody>
          <a:bodyPr/>
          <a:lstStyle/>
          <a:p>
            <a:r>
              <a:rPr lang="en-US" sz="4800" cap="none" dirty="0" smtClean="0"/>
              <a:t>911 Call Patterns In Seattle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1541"/>
            <a:ext cx="6400800" cy="1528573"/>
          </a:xfrm>
        </p:spPr>
        <p:txBody>
          <a:bodyPr/>
          <a:lstStyle/>
          <a:p>
            <a:r>
              <a:rPr lang="en-US" dirty="0" smtClean="0"/>
              <a:t>by  Cristina Andronescu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199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368"/>
          <a:stretch/>
        </p:blipFill>
        <p:spPr>
          <a:xfrm>
            <a:off x="0" y="327919"/>
            <a:ext cx="9144000" cy="6530082"/>
          </a:xfrm>
        </p:spPr>
      </p:pic>
    </p:spTree>
    <p:extLst>
      <p:ext uri="{BB962C8B-B14F-4D97-AF65-F5344CB8AC3E}">
        <p14:creationId xmlns:p14="http://schemas.microsoft.com/office/powerpoint/2010/main" val="408192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8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2" b="1612"/>
          <a:stretch/>
        </p:blipFill>
        <p:spPr>
          <a:xfrm>
            <a:off x="0" y="398467"/>
            <a:ext cx="9144000" cy="6844616"/>
          </a:xfrm>
        </p:spPr>
      </p:pic>
    </p:spTree>
    <p:extLst>
      <p:ext uri="{BB962C8B-B14F-4D97-AF65-F5344CB8AC3E}">
        <p14:creationId xmlns:p14="http://schemas.microsoft.com/office/powerpoint/2010/main" val="237727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8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-96"/>
          <a:stretch/>
        </p:blipFill>
        <p:spPr>
          <a:xfrm>
            <a:off x="0" y="398467"/>
            <a:ext cx="9144000" cy="6459533"/>
          </a:xfrm>
        </p:spPr>
      </p:pic>
    </p:spTree>
    <p:extLst>
      <p:ext uri="{BB962C8B-B14F-4D97-AF65-F5344CB8AC3E}">
        <p14:creationId xmlns:p14="http://schemas.microsoft.com/office/powerpoint/2010/main" val="5416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8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2" b="268"/>
          <a:stretch/>
        </p:blipFill>
        <p:spPr>
          <a:xfrm>
            <a:off x="0" y="398467"/>
            <a:ext cx="9144000" cy="6459533"/>
          </a:xfrm>
        </p:spPr>
      </p:pic>
    </p:spTree>
    <p:extLst>
      <p:ext uri="{BB962C8B-B14F-4D97-AF65-F5344CB8AC3E}">
        <p14:creationId xmlns:p14="http://schemas.microsoft.com/office/powerpoint/2010/main" val="101152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8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3" b="604"/>
          <a:stretch/>
        </p:blipFill>
        <p:spPr>
          <a:xfrm>
            <a:off x="0" y="398467"/>
            <a:ext cx="9144000" cy="6459533"/>
          </a:xfrm>
        </p:spPr>
      </p:pic>
    </p:spTree>
    <p:extLst>
      <p:ext uri="{BB962C8B-B14F-4D97-AF65-F5344CB8AC3E}">
        <p14:creationId xmlns:p14="http://schemas.microsoft.com/office/powerpoint/2010/main" val="388474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2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272"/>
          <a:stretch/>
        </p:blipFill>
        <p:spPr>
          <a:xfrm>
            <a:off x="0" y="374951"/>
            <a:ext cx="9144000" cy="6483049"/>
          </a:xfrm>
        </p:spPr>
      </p:pic>
    </p:spTree>
    <p:extLst>
      <p:ext uri="{BB962C8B-B14F-4D97-AF65-F5344CB8AC3E}">
        <p14:creationId xmlns:p14="http://schemas.microsoft.com/office/powerpoint/2010/main" val="368691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3518"/>
            <a:ext cx="8229600" cy="2986596"/>
          </a:xfrm>
        </p:spPr>
        <p:txBody>
          <a:bodyPr>
            <a:normAutofit/>
          </a:bodyPr>
          <a:lstStyle/>
          <a:p>
            <a:r>
              <a:rPr lang="en-US" dirty="0"/>
              <a:t>Where do most frequent types of call </a:t>
            </a:r>
            <a:r>
              <a:rPr lang="en-US" dirty="0" smtClean="0"/>
              <a:t>occur during peak hours?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33190"/>
            <a:ext cx="8229600" cy="264381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59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Related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Northern </a:t>
            </a:r>
            <a:r>
              <a:rPr lang="en-US" dirty="0"/>
              <a:t>neighborhoods of Ballard, Fremont and University District become hotspots for traffic related calls during evening peak hours along </a:t>
            </a:r>
            <a:r>
              <a:rPr lang="en-US" dirty="0" err="1"/>
              <a:t>Belltown</a:t>
            </a:r>
            <a:r>
              <a:rPr lang="en-US" dirty="0"/>
              <a:t> </a:t>
            </a:r>
            <a:r>
              <a:rPr lang="en-US" dirty="0" err="1"/>
              <a:t>Downton</a:t>
            </a:r>
            <a:r>
              <a:rPr lang="en-US" dirty="0"/>
              <a:t> and Broadway.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84"/>
          <a:stretch/>
        </p:blipFill>
        <p:spPr>
          <a:xfrm>
            <a:off x="0" y="352748"/>
            <a:ext cx="9144000" cy="6505253"/>
          </a:xfrm>
        </p:spPr>
      </p:pic>
    </p:spTree>
    <p:extLst>
      <p:ext uri="{BB962C8B-B14F-4D97-AF65-F5344CB8AC3E}">
        <p14:creationId xmlns:p14="http://schemas.microsoft.com/office/powerpoint/2010/main" val="189553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8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3495"/>
          <a:stretch/>
        </p:blipFill>
        <p:spPr>
          <a:xfrm>
            <a:off x="0" y="352748"/>
            <a:ext cx="9144000" cy="6725719"/>
          </a:xfrm>
        </p:spPr>
      </p:pic>
    </p:spTree>
    <p:extLst>
      <p:ext uri="{BB962C8B-B14F-4D97-AF65-F5344CB8AC3E}">
        <p14:creationId xmlns:p14="http://schemas.microsoft.com/office/powerpoint/2010/main" val="18378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Main questions underpinning the project: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can we learn about the behavior of 911 callers in Seattle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 are some implications for optimizing the way in which emergency services provide assistance to these users?</a:t>
            </a:r>
          </a:p>
        </p:txBody>
      </p:sp>
    </p:spTree>
    <p:extLst>
      <p:ext uri="{BB962C8B-B14F-4D97-AF65-F5344CB8AC3E}">
        <p14:creationId xmlns:p14="http://schemas.microsoft.com/office/powerpoint/2010/main" val="26851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Circumstances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Disturbance calls </a:t>
            </a:r>
            <a:r>
              <a:rPr lang="en-US" dirty="0"/>
              <a:t>evenly spread, with multiple small hotspots beyond the </a:t>
            </a:r>
            <a:r>
              <a:rPr lang="en-US" dirty="0" err="1"/>
              <a:t>Belltown</a:t>
            </a:r>
            <a:r>
              <a:rPr lang="en-US" dirty="0"/>
              <a:t>-Downtown-Broadway area</a:t>
            </a:r>
          </a:p>
        </p:txBody>
      </p:sp>
    </p:spTree>
    <p:extLst>
      <p:ext uri="{BB962C8B-B14F-4D97-AF65-F5344CB8AC3E}">
        <p14:creationId xmlns:p14="http://schemas.microsoft.com/office/powerpoint/2010/main" val="25409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1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1768" r="1768"/>
          <a:stretch>
            <a:fillRect/>
          </a:stretch>
        </p:blipFill>
        <p:spPr>
          <a:xfrm>
            <a:off x="0" y="329231"/>
            <a:ext cx="9144000" cy="6528769"/>
          </a:xfrm>
        </p:spPr>
      </p:pic>
    </p:spTree>
    <p:extLst>
      <p:ext uri="{BB962C8B-B14F-4D97-AF65-F5344CB8AC3E}">
        <p14:creationId xmlns:p14="http://schemas.microsoft.com/office/powerpoint/2010/main" val="423866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Disturbances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University District become a large hotspot for disturbances calls between midnight and 4 AM and the volume of calls increases as relative to the previous peak interval (8PM to midnight)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3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48"/>
            <a:ext cx="8229600" cy="45719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932" r="1932"/>
          <a:stretch>
            <a:fillRect/>
          </a:stretch>
        </p:blipFill>
        <p:spPr>
          <a:xfrm>
            <a:off x="0" y="352425"/>
            <a:ext cx="9144000" cy="6505575"/>
          </a:xfrm>
        </p:spPr>
      </p:pic>
    </p:spTree>
    <p:extLst>
      <p:ext uri="{BB962C8B-B14F-4D97-AF65-F5344CB8AC3E}">
        <p14:creationId xmlns:p14="http://schemas.microsoft.com/office/powerpoint/2010/main" val="34377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2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2108" r="2108"/>
          <a:stretch>
            <a:fillRect/>
          </a:stretch>
        </p:blipFill>
        <p:spPr>
          <a:xfrm>
            <a:off x="0" y="328613"/>
            <a:ext cx="9144000" cy="6529387"/>
          </a:xfrm>
        </p:spPr>
      </p:pic>
    </p:spTree>
    <p:extLst>
      <p:ext uri="{BB962C8B-B14F-4D97-AF65-F5344CB8AC3E}">
        <p14:creationId xmlns:p14="http://schemas.microsoft.com/office/powerpoint/2010/main" val="237580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Liquor Violation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Among the most common types, liquor violation calls are the most geographically concentrated, </a:t>
            </a:r>
            <a:r>
              <a:rPr lang="en-US" dirty="0" err="1" smtClean="0"/>
              <a:t>occuring</a:t>
            </a:r>
            <a:r>
              <a:rPr lang="en-US" dirty="0" smtClean="0"/>
              <a:t> mostly in Downtown and the Southernmost area of Broadway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01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1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768" r="1768"/>
          <a:stretch>
            <a:fillRect/>
          </a:stretch>
        </p:blipFill>
        <p:spPr>
          <a:xfrm>
            <a:off x="0" y="374650"/>
            <a:ext cx="9144000" cy="6483350"/>
          </a:xfrm>
        </p:spPr>
      </p:pic>
    </p:spTree>
    <p:extLst>
      <p:ext uri="{BB962C8B-B14F-4D97-AF65-F5344CB8AC3E}">
        <p14:creationId xmlns:p14="http://schemas.microsoft.com/office/powerpoint/2010/main" val="333781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Burglary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Burglary calls are also widespread, although the </a:t>
            </a:r>
            <a:r>
              <a:rPr lang="en-US" dirty="0" err="1" smtClean="0"/>
              <a:t>Downtoan</a:t>
            </a:r>
            <a:r>
              <a:rPr lang="en-US" dirty="0" smtClean="0"/>
              <a:t> Southern </a:t>
            </a:r>
            <a:r>
              <a:rPr lang="en-US" dirty="0" err="1" smtClean="0"/>
              <a:t>Briadway</a:t>
            </a:r>
            <a:r>
              <a:rPr lang="en-US" dirty="0" smtClean="0"/>
              <a:t> area and the Northern side of the University District remain primary hotspots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715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944" r="1944"/>
          <a:stretch>
            <a:fillRect/>
          </a:stretch>
        </p:blipFill>
        <p:spPr>
          <a:xfrm>
            <a:off x="0" y="350838"/>
            <a:ext cx="9144000" cy="6507162"/>
          </a:xfrm>
        </p:spPr>
      </p:pic>
    </p:spTree>
    <p:extLst>
      <p:ext uri="{BB962C8B-B14F-4D97-AF65-F5344CB8AC3E}">
        <p14:creationId xmlns:p14="http://schemas.microsoft.com/office/powerpoint/2010/main" val="2823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Assault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Between midnight and 4 AM the </a:t>
            </a:r>
            <a:r>
              <a:rPr lang="en-US" dirty="0"/>
              <a:t>s</a:t>
            </a:r>
            <a:r>
              <a:rPr lang="en-US" dirty="0" smtClean="0"/>
              <a:t>outhernmost area of Broadway becomes a third small hotspot for assault calls  besides the two other in the Downtown area.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Seattle 911 caller behavior and provide recommendations for optimizing emergency </a:t>
            </a:r>
            <a:r>
              <a:rPr lang="en-US" dirty="0" smtClean="0"/>
              <a:t>responses</a:t>
            </a:r>
          </a:p>
          <a:p>
            <a:endParaRPr lang="en-US" dirty="0"/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Initial insights</a:t>
            </a:r>
          </a:p>
          <a:p>
            <a:pPr lvl="2"/>
            <a:r>
              <a:rPr lang="en-US" dirty="0" smtClean="0"/>
              <a:t>Timing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Type </a:t>
            </a:r>
            <a:r>
              <a:rPr lang="en-US" smtClean="0"/>
              <a:t>of call</a:t>
            </a:r>
            <a:endParaRPr lang="en-US" dirty="0" smtClean="0"/>
          </a:p>
          <a:p>
            <a:pPr lvl="1"/>
            <a:r>
              <a:rPr lang="en-US" dirty="0" smtClean="0"/>
              <a:t>Call timing by for most frequent types of call</a:t>
            </a:r>
          </a:p>
          <a:p>
            <a:pPr lvl="1"/>
            <a:r>
              <a:rPr lang="en-US" dirty="0" smtClean="0"/>
              <a:t>Location of most frequent types of call during peak hours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01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2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768" r="1768"/>
          <a:stretch>
            <a:fillRect/>
          </a:stretch>
        </p:blipFill>
        <p:spPr>
          <a:xfrm>
            <a:off x="0" y="374650"/>
            <a:ext cx="9144000" cy="6483350"/>
          </a:xfrm>
        </p:spPr>
      </p:pic>
    </p:spTree>
    <p:extLst>
      <p:ext uri="{BB962C8B-B14F-4D97-AF65-F5344CB8AC3E}">
        <p14:creationId xmlns:p14="http://schemas.microsoft.com/office/powerpoint/2010/main" val="301597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1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108" r="2108"/>
          <a:stretch>
            <a:fillRect/>
          </a:stretch>
        </p:blipFill>
        <p:spPr>
          <a:xfrm>
            <a:off x="0" y="328613"/>
            <a:ext cx="9144000" cy="6529387"/>
          </a:xfrm>
        </p:spPr>
      </p:pic>
    </p:spTree>
    <p:extLst>
      <p:ext uri="{BB962C8B-B14F-4D97-AF65-F5344CB8AC3E}">
        <p14:creationId xmlns:p14="http://schemas.microsoft.com/office/powerpoint/2010/main" val="294372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available data, the </a:t>
            </a:r>
            <a:r>
              <a:rPr lang="en-US" dirty="0" smtClean="0"/>
              <a:t>analysis </a:t>
            </a:r>
            <a:r>
              <a:rPr lang="en-US" dirty="0"/>
              <a:t>has suggested some locations and times where particular types of incidents occur more </a:t>
            </a:r>
            <a:r>
              <a:rPr lang="en-US" dirty="0" smtClean="0"/>
              <a:t>regularly</a:t>
            </a:r>
          </a:p>
          <a:p>
            <a:endParaRPr lang="en-US" dirty="0" smtClean="0"/>
          </a:p>
          <a:p>
            <a:r>
              <a:rPr lang="en-US" dirty="0" smtClean="0"/>
              <a:t> Emergency </a:t>
            </a:r>
            <a:r>
              <a:rPr lang="en-US" dirty="0"/>
              <a:t>services </a:t>
            </a:r>
            <a:r>
              <a:rPr lang="en-US" dirty="0" smtClean="0"/>
              <a:t>may want to prioritize these these to optimize readiness to respond </a:t>
            </a:r>
            <a:r>
              <a:rPr lang="en-US" dirty="0"/>
              <a:t>or prevent these incidents.</a:t>
            </a:r>
          </a:p>
        </p:txBody>
      </p:sp>
    </p:spTree>
    <p:extLst>
      <p:ext uri="{BB962C8B-B14F-4D97-AF65-F5344CB8AC3E}">
        <p14:creationId xmlns:p14="http://schemas.microsoft.com/office/powerpoint/2010/main" val="292632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analysis by day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Add analysis by neighborhood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interactive user interface such as a Shiny app for user selected parameters</a:t>
            </a:r>
          </a:p>
        </p:txBody>
      </p:sp>
    </p:spTree>
    <p:extLst>
      <p:ext uri="{BB962C8B-B14F-4D97-AF65-F5344CB8AC3E}">
        <p14:creationId xmlns:p14="http://schemas.microsoft.com/office/powerpoint/2010/main" val="1535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Two data sets:</a:t>
            </a:r>
          </a:p>
          <a:p>
            <a:endParaRPr lang="en-US" dirty="0" smtClean="0"/>
          </a:p>
          <a:p>
            <a:r>
              <a:rPr lang="en-US" dirty="0"/>
              <a:t>911 call data from Seattle Police Department</a:t>
            </a:r>
          </a:p>
          <a:p>
            <a:pPr lvl="1"/>
            <a:r>
              <a:rPr lang="en-US" dirty="0"/>
              <a:t>1, 324, 526 observations</a:t>
            </a:r>
          </a:p>
          <a:p>
            <a:pPr lvl="1"/>
            <a:r>
              <a:rPr lang="en-US" dirty="0"/>
              <a:t>spans approximately 3 years from 2010 through 2012</a:t>
            </a:r>
          </a:p>
          <a:p>
            <a:endParaRPr lang="en-US" dirty="0" smtClean="0"/>
          </a:p>
          <a:p>
            <a:r>
              <a:rPr lang="en-US" dirty="0" smtClean="0"/>
              <a:t>Geospatial data set for Seattle neighborhoods</a:t>
            </a: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3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640231"/>
          </a:xfrm>
        </p:spPr>
        <p:txBody>
          <a:bodyPr>
            <a:normAutofit/>
          </a:bodyPr>
          <a:lstStyle/>
          <a:p>
            <a:r>
              <a:rPr lang="en-US" dirty="0" smtClean="0"/>
              <a:t>Initial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96708"/>
            <a:ext cx="8229600" cy="4802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2"/>
            <a:ext cx="8229600" cy="729012"/>
          </a:xfrm>
        </p:spPr>
        <p:txBody>
          <a:bodyPr>
            <a:noAutofit/>
          </a:bodyPr>
          <a:lstStyle/>
          <a:p>
            <a:r>
              <a:rPr lang="en-US" sz="3200" dirty="0"/>
              <a:t>When do some of the most frequent type of call occur?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1" b="-90"/>
          <a:stretch/>
        </p:blipFill>
        <p:spPr>
          <a:xfrm>
            <a:off x="457200" y="1241778"/>
            <a:ext cx="8229600" cy="5616222"/>
          </a:xfrm>
        </p:spPr>
      </p:pic>
    </p:spTree>
    <p:extLst>
      <p:ext uri="{BB962C8B-B14F-4D97-AF65-F5344CB8AC3E}">
        <p14:creationId xmlns:p14="http://schemas.microsoft.com/office/powerpoint/2010/main" val="25193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715"/>
            <a:ext cx="8229600" cy="634945"/>
          </a:xfrm>
        </p:spPr>
        <p:txBody>
          <a:bodyPr>
            <a:normAutofit/>
          </a:bodyPr>
          <a:lstStyle/>
          <a:p>
            <a:r>
              <a:rPr lang="en-US" sz="3200" dirty="0"/>
              <a:t>Where do people make the most calls from?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39" b="-89"/>
          <a:stretch/>
        </p:blipFill>
        <p:spPr>
          <a:xfrm>
            <a:off x="457200" y="752528"/>
            <a:ext cx="8229600" cy="6105472"/>
          </a:xfrm>
        </p:spPr>
      </p:pic>
    </p:spTree>
    <p:extLst>
      <p:ext uri="{BB962C8B-B14F-4D97-AF65-F5344CB8AC3E}">
        <p14:creationId xmlns:p14="http://schemas.microsoft.com/office/powerpoint/2010/main" val="254498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232"/>
            <a:ext cx="8229600" cy="587912"/>
          </a:xfrm>
        </p:spPr>
        <p:txBody>
          <a:bodyPr>
            <a:normAutofit/>
          </a:bodyPr>
          <a:lstStyle/>
          <a:p>
            <a:r>
              <a:rPr lang="en-US" sz="3200" dirty="0"/>
              <a:t>What are the most frequent types of call made?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696" b="6679"/>
          <a:stretch/>
        </p:blipFill>
        <p:spPr>
          <a:xfrm>
            <a:off x="457200" y="917144"/>
            <a:ext cx="8229600" cy="5559856"/>
          </a:xfrm>
        </p:spPr>
      </p:pic>
    </p:spTree>
    <p:extLst>
      <p:ext uri="{BB962C8B-B14F-4D97-AF65-F5344CB8AC3E}">
        <p14:creationId xmlns:p14="http://schemas.microsoft.com/office/powerpoint/2010/main" val="205077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10561"/>
          </a:xfrm>
        </p:spPr>
        <p:txBody>
          <a:bodyPr/>
          <a:lstStyle/>
          <a:p>
            <a:r>
              <a:rPr lang="en-US" dirty="0"/>
              <a:t>When do some of the most frequent </a:t>
            </a:r>
            <a:r>
              <a:rPr lang="en-US" dirty="0" smtClean="0"/>
              <a:t>types </a:t>
            </a:r>
            <a:r>
              <a:rPr lang="en-US" dirty="0"/>
              <a:t>of call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476999"/>
            <a:ext cx="8229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2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407</TotalTime>
  <Words>408</Words>
  <Application>Microsoft Macintosh PowerPoint</Application>
  <PresentationFormat>On-screen Show (4:3)</PresentationFormat>
  <Paragraphs>76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911 Call Patterns In Seattle</vt:lpstr>
      <vt:lpstr>Introduction</vt:lpstr>
      <vt:lpstr>Goal and roadmap</vt:lpstr>
      <vt:lpstr>Data</vt:lpstr>
      <vt:lpstr>Initial Insights</vt:lpstr>
      <vt:lpstr>When do some of the most frequent type of call occur?</vt:lpstr>
      <vt:lpstr>Where do people make the most calls from?</vt:lpstr>
      <vt:lpstr>What are the most frequent types of call made?</vt:lpstr>
      <vt:lpstr>When do some of the most frequent types of call occur?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 most frequent types of call occur during peak hours? </vt:lpstr>
      <vt:lpstr>Traffic Related Calls</vt:lpstr>
      <vt:lpstr>PowerPoint Presentation</vt:lpstr>
      <vt:lpstr>PowerPoint Presentation</vt:lpstr>
      <vt:lpstr>Suspicious Circumstances</vt:lpstr>
      <vt:lpstr>PowerPoint Presentation</vt:lpstr>
      <vt:lpstr>Disturbances calls</vt:lpstr>
      <vt:lpstr>PowerPoint Presentation</vt:lpstr>
      <vt:lpstr>PowerPoint Presentation</vt:lpstr>
      <vt:lpstr>Liquor Violation Calls</vt:lpstr>
      <vt:lpstr>PowerPoint Presentation</vt:lpstr>
      <vt:lpstr>Burglary Calls</vt:lpstr>
      <vt:lpstr>PowerPoint Presentation</vt:lpstr>
      <vt:lpstr>Assault Calls</vt:lpstr>
      <vt:lpstr>PowerPoint Presentation</vt:lpstr>
      <vt:lpstr>PowerPoint Presentation</vt:lpstr>
      <vt:lpstr>Conclusions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 Call Trends In Seattle</dc:title>
  <dc:creator>Cristina Andronescu</dc:creator>
  <cp:lastModifiedBy>Cristina Andronescu</cp:lastModifiedBy>
  <cp:revision>19</cp:revision>
  <dcterms:created xsi:type="dcterms:W3CDTF">2016-10-18T12:10:30Z</dcterms:created>
  <dcterms:modified xsi:type="dcterms:W3CDTF">2016-10-18T18:58:17Z</dcterms:modified>
</cp:coreProperties>
</file>