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1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1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3E68C-2E0A-46DF-A7AF-045399BD735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FDEC9C-8AD4-40B3-8A18-F0AA41CF61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Project: What Do Words Really Mean?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Rohr</a:t>
            </a:r>
          </a:p>
        </p:txBody>
      </p:sp>
    </p:spTree>
    <p:extLst>
      <p:ext uri="{BB962C8B-B14F-4D97-AF65-F5344CB8AC3E}">
        <p14:creationId xmlns:p14="http://schemas.microsoft.com/office/powerpoint/2010/main" val="404504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definitions have been fluid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Nice</a:t>
            </a:r>
            <a:r>
              <a:rPr lang="en-US" dirty="0"/>
              <a:t>: This word used to mean “silly, foolish, simple.” Far from the compliment it is today!</a:t>
            </a:r>
          </a:p>
          <a:p>
            <a:pPr lvl="0"/>
            <a:r>
              <a:rPr lang="en-US" b="1" dirty="0"/>
              <a:t>Silly</a:t>
            </a:r>
            <a:r>
              <a:rPr lang="en-US" dirty="0"/>
              <a:t>: Meanwhile, </a:t>
            </a:r>
            <a:r>
              <a:rPr lang="en-US" i="1" dirty="0"/>
              <a:t>silly</a:t>
            </a:r>
            <a:r>
              <a:rPr lang="en-US" dirty="0"/>
              <a:t> went in the opposite direction: in its earliest uses, it referred to things worthy or blessed; from there it came to refer to the weak and vulnerable, and more recently to those who are foolish.</a:t>
            </a:r>
          </a:p>
          <a:p>
            <a:pPr lvl="0"/>
            <a:r>
              <a:rPr lang="en-US" b="1" dirty="0"/>
              <a:t>Awful</a:t>
            </a:r>
            <a:r>
              <a:rPr lang="en-US" dirty="0"/>
              <a:t>: Awful things used to be “worthy of awe” for a variety of reasons, which is how we get expressions like “the awful majesty of God.”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0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Videogame review data dating back to 2012</a:t>
            </a:r>
          </a:p>
        </p:txBody>
      </p:sp>
    </p:spTree>
    <p:extLst>
      <p:ext uri="{BB962C8B-B14F-4D97-AF65-F5344CB8AC3E}">
        <p14:creationId xmlns:p14="http://schemas.microsoft.com/office/powerpoint/2010/main" val="10069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Adjective Strength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scrapes videogame reviews since 2012 for most commonly used adjective.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of the reviews also has a numeric grade associated with it (1-10).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set has 11 adjectives, which do you think is best and which do you think is worst: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Disaster; Mediocre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Unbearable; Okay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Painful; Good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Awful; Great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Bad; Amazing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Masterpiece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2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825" y="2205038"/>
            <a:ext cx="15906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means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713" y="2195513"/>
            <a:ext cx="2628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word meanings less reliable than others?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788" y="2214563"/>
            <a:ext cx="219075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1902" y="2675518"/>
            <a:ext cx="334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appears to be a non-linear relationship between the means and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9192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the trends changed over time?</a:t>
            </a:r>
          </a:p>
          <a:p>
            <a:endParaRPr lang="en-US" dirty="0"/>
          </a:p>
          <a:p>
            <a:r>
              <a:rPr lang="en-US" dirty="0"/>
              <a:t>Are these rankings outliers in any way linguistically? </a:t>
            </a:r>
          </a:p>
          <a:p>
            <a:pPr marL="0" indent="0">
              <a:buNone/>
            </a:pPr>
            <a:r>
              <a:rPr lang="en-US" dirty="0"/>
              <a:t> What words have changed the most in meaning over time?</a:t>
            </a:r>
          </a:p>
          <a:p>
            <a:r>
              <a:rPr lang="en-US" dirty="0"/>
              <a:t>Best way of moving forward is with other reviews, so the results can be quantified (restaurant reviews, movie reviews,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May be more accurate than a </a:t>
            </a:r>
            <a:r>
              <a:rPr lang="en-US" dirty="0" err="1"/>
              <a:t>dictionarymws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08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2617</TotalTime>
  <Words>205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Shiny Project: What Do Words Really Mean?</vt:lpstr>
      <vt:lpstr>Word definitions have been fluid over time</vt:lpstr>
      <vt:lpstr>Intro to Data </vt:lpstr>
      <vt:lpstr>Quantifying Adjective Strength </vt:lpstr>
      <vt:lpstr>Ranking</vt:lpstr>
      <vt:lpstr>Ranking with means</vt:lpstr>
      <vt:lpstr>Are certain word meanings less reliable than others?</vt:lpstr>
      <vt:lpstr>Shiny App</vt:lpstr>
      <vt:lpstr>Further research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Rohr</dc:creator>
  <cp:lastModifiedBy>Alexander Rohr</cp:lastModifiedBy>
  <cp:revision>18</cp:revision>
  <dcterms:created xsi:type="dcterms:W3CDTF">2016-11-01T19:40:33Z</dcterms:created>
  <dcterms:modified xsi:type="dcterms:W3CDTF">2016-11-03T15:18:28Z</dcterms:modified>
</cp:coreProperties>
</file>