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378900" y="414473"/>
            <a:ext cx="6883800" cy="15008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alog.data.gov/dataset/timely-and-effective-care-hospital-e4a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78900" y="414475"/>
            <a:ext cx="6883800" cy="17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Timely and Effective Care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78900" y="2056461"/>
            <a:ext cx="6883800" cy="217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Explore the Hospital Care in 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Connie Zhang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821825" y="400199"/>
            <a:ext cx="6883800" cy="95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Timely and Effective Care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721800" y="1543052"/>
            <a:ext cx="6883800" cy="30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Conclusion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Six medical condition have been investigated.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distribution across US and variation within state has been provided.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top ranking of states for each condition is available upon user request.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The top ranking of hospital within each state is available for people interested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78900" y="414475"/>
            <a:ext cx="6883800" cy="14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Timely and Effective Care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28600" y="1414475"/>
            <a:ext cx="8815200" cy="28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 Care is an important subject to individual, company and government.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Health Care spending increases rapidly.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Many factors contribute to the increase: patient, doctor, hospital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are looking at one of them: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Timely and effective care from hospital on several medical conditions.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130100" y="400100"/>
            <a:ext cx="6883800" cy="90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Timely and Effective Care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78900" y="1300100"/>
            <a:ext cx="8493600" cy="31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The project covers the following conditions: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                                 (1) Colonoscopy Care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                                 (2) children's asthma care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                                 (3) heart failure care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                                 (4) pneumonia care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                                 (5) preventive care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                                 (6) pregnancy and delivery care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1050425" y="214449"/>
            <a:ext cx="6883800" cy="102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Timely and Effective Care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00025" y="1328752"/>
            <a:ext cx="8844000" cy="317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 for this project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https://catalog.data.gov/dataset/timely-and-effective-care-hospital-e4aad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goal of the project: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Supply a tool for user who are interested in the subject to investigate the health care quality within and across states.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130100" y="428774"/>
            <a:ext cx="68838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Timely and Effective Care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418050" y="1028700"/>
            <a:ext cx="7965000" cy="35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lonoscopy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028700"/>
            <a:ext cx="7886699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36100" y="185725"/>
            <a:ext cx="6883800" cy="94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Timely and Effective Care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78900" y="1043025"/>
            <a:ext cx="7779300" cy="35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ildren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99" y="1043025"/>
            <a:ext cx="7779275" cy="35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1050425" y="114425"/>
            <a:ext cx="6883800" cy="85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Timely and Effective Care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378900" y="971525"/>
            <a:ext cx="7893600" cy="3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neumonia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872300"/>
            <a:ext cx="7893575" cy="37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798062" y="128724"/>
            <a:ext cx="6883800" cy="9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Timely and Effective Care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78900" y="1043000"/>
            <a:ext cx="7722000" cy="35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spitalChildren.PNG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12" y="1043000"/>
            <a:ext cx="77221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750375" y="171449"/>
            <a:ext cx="6883800" cy="92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Timely and Effective Care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78900" y="1100275"/>
            <a:ext cx="7622100" cy="34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ildrenSTD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00" y="1100275"/>
            <a:ext cx="7622101" cy="3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