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D48-281D-EC47-98A8-611F9E59514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654D-27AD-734B-AE9E-76C13246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D48-281D-EC47-98A8-611F9E59514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654D-27AD-734B-AE9E-76C13246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4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D48-281D-EC47-98A8-611F9E59514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654D-27AD-734B-AE9E-76C13246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4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D48-281D-EC47-98A8-611F9E59514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654D-27AD-734B-AE9E-76C13246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D48-281D-EC47-98A8-611F9E59514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654D-27AD-734B-AE9E-76C13246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9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D48-281D-EC47-98A8-611F9E59514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654D-27AD-734B-AE9E-76C13246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D48-281D-EC47-98A8-611F9E59514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654D-27AD-734B-AE9E-76C13246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3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D48-281D-EC47-98A8-611F9E59514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654D-27AD-734B-AE9E-76C13246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1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D48-281D-EC47-98A8-611F9E59514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654D-27AD-734B-AE9E-76C13246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2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D48-281D-EC47-98A8-611F9E59514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654D-27AD-734B-AE9E-76C13246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8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D48-281D-EC47-98A8-611F9E59514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654D-27AD-734B-AE9E-76C13246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9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FD48-281D-EC47-98A8-611F9E595148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654D-27AD-734B-AE9E-76C13246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9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Rapid Deployment of Visualizations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Sippie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4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Enterprise Business Intelligence software</a:t>
            </a:r>
            <a:endParaRPr lang="en-US" sz="35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162" y="2070722"/>
            <a:ext cx="2760084" cy="3243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Enterprise BI software drawbacks:</a:t>
            </a:r>
          </a:p>
          <a:p>
            <a:r>
              <a:rPr lang="en-US" sz="2400" dirty="0" smtClean="0"/>
              <a:t>Cost</a:t>
            </a:r>
          </a:p>
          <a:p>
            <a:r>
              <a:rPr lang="en-US" sz="2400" dirty="0" smtClean="0"/>
              <a:t>Timeliness</a:t>
            </a:r>
          </a:p>
          <a:p>
            <a:r>
              <a:rPr lang="en-US" sz="2400" dirty="0" smtClean="0"/>
              <a:t>Flexibility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832" y="2080334"/>
            <a:ext cx="5030425" cy="3487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0832" y="5568095"/>
            <a:ext cx="294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IBM </a:t>
            </a:r>
            <a:r>
              <a:rPr lang="en-US" dirty="0" err="1" smtClean="0"/>
              <a:t>Cognos</a:t>
            </a:r>
            <a:r>
              <a:rPr lang="en-US" dirty="0" smtClean="0"/>
              <a:t>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2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Shiny to the Rescue</a:t>
            </a:r>
            <a:endParaRPr lang="en-US" sz="35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09" y="1417638"/>
            <a:ext cx="8229600" cy="3662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Project:</a:t>
            </a:r>
          </a:p>
          <a:p>
            <a:r>
              <a:rPr lang="en-US" dirty="0" smtClean="0"/>
              <a:t>Deploy a web-enabled visualization prototype with Master/Detail functionality</a:t>
            </a:r>
          </a:p>
          <a:p>
            <a:r>
              <a:rPr lang="en-US" dirty="0" smtClean="0"/>
              <a:t>No more than 20 hours of labor</a:t>
            </a:r>
          </a:p>
          <a:p>
            <a:r>
              <a:rPr lang="en-US" dirty="0" smtClean="0"/>
              <a:t>Zero software cost</a:t>
            </a:r>
          </a:p>
        </p:txBody>
      </p:sp>
    </p:spTree>
    <p:extLst>
      <p:ext uri="{BB962C8B-B14F-4D97-AF65-F5344CB8AC3E}">
        <p14:creationId xmlns:p14="http://schemas.microsoft.com/office/powerpoint/2010/main" val="21009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2014 and Beyond</a:t>
            </a:r>
            <a:endParaRPr lang="en-US" dirty="0"/>
          </a:p>
        </p:txBody>
      </p:sp>
      <p:pic>
        <p:nvPicPr>
          <p:cNvPr id="4" name="Picture 3" descr="oiltre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76" y="1830524"/>
            <a:ext cx="6873957" cy="4313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0387" y="1408026"/>
            <a:ext cx="45826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Oil Price Trend</a:t>
            </a:r>
            <a:endParaRPr lang="en-US" sz="2600" dirty="0"/>
          </a:p>
        </p:txBody>
      </p:sp>
      <p:sp>
        <p:nvSpPr>
          <p:cNvPr id="6" name="Line Callout 1 5"/>
          <p:cNvSpPr/>
          <p:nvPr/>
        </p:nvSpPr>
        <p:spPr>
          <a:xfrm>
            <a:off x="6873957" y="2291454"/>
            <a:ext cx="1812843" cy="1191557"/>
          </a:xfrm>
          <a:prstGeom prst="borderCallout1">
            <a:avLst>
              <a:gd name="adj1" fmla="val 108860"/>
              <a:gd name="adj2" fmla="val 10446"/>
              <a:gd name="adj3" fmla="val 176236"/>
              <a:gd name="adj4" fmla="val -655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WTI down &gt; 50% in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4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62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Rapid Deployment of Visualizations</vt:lpstr>
      <vt:lpstr>Enterprise Business Intelligence software</vt:lpstr>
      <vt:lpstr>Shiny to the Rescue</vt:lpstr>
      <vt:lpstr>2014 and Beyond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Deployment of Visualizations</dc:title>
  <dc:creator>Jason Sippie</dc:creator>
  <cp:lastModifiedBy>Jason Sippie</cp:lastModifiedBy>
  <cp:revision>4</cp:revision>
  <dcterms:created xsi:type="dcterms:W3CDTF">2016-11-13T12:45:34Z</dcterms:created>
  <dcterms:modified xsi:type="dcterms:W3CDTF">2016-11-13T13:12:20Z</dcterms:modified>
</cp:coreProperties>
</file>