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jpg"/><Relationship Id="rId4" Type="http://schemas.openxmlformats.org/officeDocument/2006/relationships/image" Target="../media/image03.jpg"/><Relationship Id="rId5" Type="http://schemas.openxmlformats.org/officeDocument/2006/relationships/image" Target="../media/image04.jpg"/><Relationship Id="rId6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Help Yelp Help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you’re thinking about trying out a new restaurant...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967150"/>
            <a:ext cx="8520600" cy="270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" sz="2100"/>
              <a:t>What’s it’s rating?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" sz="2100"/>
              <a:t>Who’s giving it these ratings?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" sz="2100"/>
              <a:t>What’s important to these people?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" sz="2100"/>
              <a:t>What do I have in common with them?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" sz="2100"/>
              <a:t>What if they like different things than I do?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129700"/>
            <a:ext cx="4854900" cy="132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A&amp;A Bake and Doubles Shop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17150" y="1275400"/>
            <a:ext cx="5049300" cy="356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Scraped 100 “Most relevant” Reviewers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Then scraped all of those reviewers reviews of other restaurants. Yielding 4673 unique reviews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Words in common between ratings?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Common restaurants that I had also reviewed and compared our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.jp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699" y="215550"/>
            <a:ext cx="3534299" cy="47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People said based on Rating</a:t>
            </a:r>
          </a:p>
        </p:txBody>
      </p:sp>
      <p:pic>
        <p:nvPicPr>
          <p:cNvPr descr="stars2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174" y="1488599"/>
            <a:ext cx="2178825" cy="2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650" y="1488562"/>
            <a:ext cx="2178824" cy="28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000" y="1488562"/>
            <a:ext cx="2370075" cy="281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2800" y="1184624"/>
            <a:ext cx="2728025" cy="35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759925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102225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2798800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3141100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483387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685537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039587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381900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5716187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585662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7280412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7927937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6950725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8291262" y="1555475"/>
            <a:ext cx="342300" cy="310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Reviews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From the 4673 reviews scraped,  I had 24 reviews in common with 18 different reviewers.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Idea is that each other reviewer is a model, so what are my residuals?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each review in common: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(𝛴(mystars - theirstars)^2)/number of reviews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yielded an RSS for each user ranging from 0 to 4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Adjusted Yelp Score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then filtered my reviews by (RSS &lt; 1) and then averaged them returning 4.0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0.5 stars less that the mean of all reviews.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75" y="2212025"/>
            <a:ext cx="6272274" cy="27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Next?	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was supposed to be a Shiny app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I thought I knew Shiny. I do not.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function that finds like-minded users first, and then suggests restaurants based on their ratings.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Learn more statistics.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 more Yelp reviews for more test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