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723F-0374-4A5D-9085-CD3BABD13F5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408-A111-46F1-85D4-EC82371B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1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723F-0374-4A5D-9085-CD3BABD13F5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408-A111-46F1-85D4-EC82371B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723F-0374-4A5D-9085-CD3BABD13F5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408-A111-46F1-85D4-EC82371B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723F-0374-4A5D-9085-CD3BABD13F5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408-A111-46F1-85D4-EC82371B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723F-0374-4A5D-9085-CD3BABD13F5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408-A111-46F1-85D4-EC82371B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723F-0374-4A5D-9085-CD3BABD13F5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408-A111-46F1-85D4-EC82371B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0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723F-0374-4A5D-9085-CD3BABD13F5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408-A111-46F1-85D4-EC82371B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723F-0374-4A5D-9085-CD3BABD13F5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408-A111-46F1-85D4-EC82371B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7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723F-0374-4A5D-9085-CD3BABD13F5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408-A111-46F1-85D4-EC82371B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0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723F-0374-4A5D-9085-CD3BABD13F5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408-A111-46F1-85D4-EC82371B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5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723F-0374-4A5D-9085-CD3BABD13F5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408-A111-46F1-85D4-EC82371B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723F-0374-4A5D-9085-CD3BABD13F5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B408-A111-46F1-85D4-EC82371B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4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Scraping </a:t>
            </a:r>
            <a:r>
              <a:rPr lang="en-US" dirty="0" err="1"/>
              <a:t>Craiglist</a:t>
            </a:r>
            <a:r>
              <a:rPr lang="en-US" dirty="0"/>
              <a:t> Real Estate Listings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goal was to gain insight into how real estate is priced in the New York area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6806"/>
            <a:ext cx="10515600" cy="39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6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was very messy (had to make several adjustments), with a high degree of </a:t>
            </a:r>
            <a:r>
              <a:rPr lang="en-US" dirty="0" err="1"/>
              <a:t>missingness</a:t>
            </a:r>
            <a:r>
              <a:rPr lang="en-US" dirty="0"/>
              <a:t>, and oftentimes didn’t seem to conflict with common sense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0169"/>
            <a:ext cx="5394960" cy="4086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265" y="2294572"/>
            <a:ext cx="43719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6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4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Ultimately I examined square footage, neighborhood, and # of bedrooms to try to determine price (these were the only predictor variables readily available from the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2679"/>
            <a:ext cx="6339840" cy="3784283"/>
          </a:xfrm>
        </p:spPr>
        <p:txBody>
          <a:bodyPr/>
          <a:lstStyle/>
          <a:p>
            <a:r>
              <a:rPr lang="en-US" dirty="0"/>
              <a:t>The only relationship that appears both linear and significant</a:t>
            </a:r>
            <a:r>
              <a:rPr lang="en-US" i="1" dirty="0"/>
              <a:t> </a:t>
            </a:r>
            <a:r>
              <a:rPr lang="en-US" dirty="0"/>
              <a:t>is square footage vs. price. </a:t>
            </a:r>
          </a:p>
          <a:p>
            <a:r>
              <a:rPr lang="en-US" dirty="0"/>
              <a:t>Does not appear so but adjusted r^2 is .5 with a significant p-value, and the two variables meet the criteria for linearity.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690" y="2667000"/>
            <a:ext cx="4509770" cy="350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Interesting Findings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70" y="1524794"/>
            <a:ext cx="3265170" cy="2958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930" y="1476641"/>
            <a:ext cx="3162300" cy="30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7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better quality data and apply the same methodology</a:t>
            </a:r>
          </a:p>
          <a:p>
            <a:r>
              <a:rPr lang="en-US" dirty="0"/>
              <a:t>It would seem that many of these relationships should and can </a:t>
            </a:r>
            <a:r>
              <a:rPr lang="en-US"/>
              <a:t>be modeled.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2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Scraping Craiglist Real Estate Listings</vt:lpstr>
      <vt:lpstr>My goal was to gain insight into how real estate is priced in the New York area</vt:lpstr>
      <vt:lpstr>Data was very messy (had to make several adjustments), with a high degree of missingness, and oftentimes didn’t seem to conflict with common sense</vt:lpstr>
      <vt:lpstr>Ultimately I examined square footage, neighborhood, and # of bedrooms to try to determine price (these were the only predictor variables readily available from the site</vt:lpstr>
      <vt:lpstr>Other Interesting Findings</vt:lpstr>
      <vt:lpstr>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Craiglist Real Estate Listings</dc:title>
  <dc:creator>Alexander Rohr</dc:creator>
  <cp:lastModifiedBy>Alexander Rohr</cp:lastModifiedBy>
  <cp:revision>5</cp:revision>
  <dcterms:created xsi:type="dcterms:W3CDTF">2016-11-14T04:21:06Z</dcterms:created>
  <dcterms:modified xsi:type="dcterms:W3CDTF">2016-11-14T04:41:21Z</dcterms:modified>
</cp:coreProperties>
</file>