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71" r:id="rId9"/>
    <p:sldId id="267" r:id="rId10"/>
    <p:sldId id="268" r:id="rId11"/>
    <p:sldId id="269" r:id="rId12"/>
    <p:sldId id="270" r:id="rId13"/>
    <p:sldId id="272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2" y="-4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4449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recommand Airbnb price?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Ziqiao</a:t>
            </a:r>
            <a:r>
              <a:rPr lang="en-US" dirty="0" smtClean="0"/>
              <a:t> Liu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Hotel_L_TripAdviso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84"/>
            <a:ext cx="5288643" cy="3971397"/>
          </a:xfrm>
          <a:prstGeom prst="rect">
            <a:avLst/>
          </a:prstGeom>
        </p:spPr>
      </p:pic>
      <p:pic>
        <p:nvPicPr>
          <p:cNvPr id="5" name="图片 4" descr="Hotel_maxRange_Tri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43" y="37184"/>
            <a:ext cx="5097382" cy="38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4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airbnb_a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trip_a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4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 a Multiple Linear Regression Model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Check model in </a:t>
            </a:r>
            <a:r>
              <a:rPr kumimoji="1" lang="en-US" altLang="zh-CN" dirty="0" err="1" smtClean="0"/>
              <a:t>Rmd</a:t>
            </a:r>
            <a:r>
              <a:rPr kumimoji="1" lang="en-US" altLang="zh-CN" smtClean="0"/>
              <a:t> 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Unexpected fact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worldcloudrevi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33" y="834583"/>
            <a:ext cx="5165189" cy="3873892"/>
          </a:xfrm>
          <a:prstGeom prst="rect">
            <a:avLst/>
          </a:prstGeom>
        </p:spPr>
      </p:pic>
      <p:pic>
        <p:nvPicPr>
          <p:cNvPr id="6" name="图片 5" descr="Screen Shot 2016-11-14 at 2.34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8" y="1152475"/>
            <a:ext cx="2781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8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How to Help </a:t>
            </a:r>
            <a:r>
              <a:rPr lang="en-US" dirty="0"/>
              <a:t>S</a:t>
            </a:r>
            <a:r>
              <a:rPr lang="en-US" dirty="0" smtClean="0"/>
              <a:t>etting </a:t>
            </a:r>
            <a:r>
              <a:rPr lang="en-US" dirty="0"/>
              <a:t>P</a:t>
            </a:r>
            <a:r>
              <a:rPr lang="en-US" dirty="0" smtClean="0"/>
              <a:t>rice for </a:t>
            </a:r>
            <a:r>
              <a:rPr lang="en-US" dirty="0" err="1" smtClean="0"/>
              <a:t>Airbnb</a:t>
            </a:r>
            <a:r>
              <a:rPr lang="en-US" dirty="0" smtClean="0"/>
              <a:t> Landlord? 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图片 1" descr="Screen Shot 2016-11-14 at 12.53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6708"/>
            <a:ext cx="4605867" cy="2338730"/>
          </a:xfrm>
          <a:prstGeom prst="rect">
            <a:avLst/>
          </a:prstGeom>
        </p:spPr>
      </p:pic>
      <p:pic>
        <p:nvPicPr>
          <p:cNvPr id="3" name="图片 2" descr="Screen Shot 2016-11-14 at 12.54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705935"/>
            <a:ext cx="6339417" cy="2251862"/>
          </a:xfrm>
          <a:prstGeom prst="rect">
            <a:avLst/>
          </a:prstGeom>
        </p:spPr>
      </p:pic>
      <p:pic>
        <p:nvPicPr>
          <p:cNvPr id="4" name="图片 3" descr="Screen Shot 2016-11-14 at 1.13.1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78" y="1156708"/>
            <a:ext cx="3457772" cy="22191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 Scraping Popular Hotel Website to Get a Hint for Trend!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400" dirty="0" smtClean="0">
              <a:solidFill>
                <a:schemeClr val="accent1"/>
              </a:solidFill>
            </a:endParaRPr>
          </a:p>
          <a:p>
            <a:r>
              <a:rPr kumimoji="1" lang="en-US" altLang="zh-CN" sz="1400" b="1" dirty="0" smtClean="0">
                <a:solidFill>
                  <a:schemeClr val="accent1"/>
                </a:solidFill>
                <a:latin typeface="Avenir Book"/>
                <a:cs typeface="Avenir Book"/>
              </a:rPr>
              <a:t>Destination</a:t>
            </a:r>
            <a:r>
              <a:rPr kumimoji="1" lang="en-US" altLang="zh-CN" sz="1400" b="1" dirty="0">
                <a:solidFill>
                  <a:schemeClr val="accent1"/>
                </a:solidFill>
                <a:latin typeface="Avenir Book"/>
                <a:cs typeface="Avenir Book"/>
              </a:rPr>
              <a:t>: Orlando, </a:t>
            </a:r>
            <a:r>
              <a:rPr kumimoji="1" lang="en-US" altLang="zh-CN" sz="1400" b="1" dirty="0" smtClean="0">
                <a:solidFill>
                  <a:schemeClr val="accent1"/>
                </a:solidFill>
                <a:latin typeface="Avenir Book"/>
                <a:cs typeface="Avenir Book"/>
              </a:rPr>
              <a:t>FL   Dates</a:t>
            </a:r>
            <a:r>
              <a:rPr kumimoji="1" lang="en-US" altLang="zh-CN" sz="1400" b="1" dirty="0">
                <a:solidFill>
                  <a:schemeClr val="accent1"/>
                </a:solidFill>
                <a:latin typeface="Avenir Book"/>
                <a:cs typeface="Avenir Book"/>
              </a:rPr>
              <a:t>: Dec 23 2016 ---- Dec 27 2016</a:t>
            </a:r>
          </a:p>
          <a:p>
            <a:endParaRPr kumimoji="1" lang="zh-CN" altLang="en-US" dirty="0"/>
          </a:p>
        </p:txBody>
      </p:sp>
      <p:pic>
        <p:nvPicPr>
          <p:cNvPr id="4" name="图片 3" descr="Trip-Advisor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304731"/>
            <a:ext cx="2640033" cy="2640033"/>
          </a:xfrm>
          <a:prstGeom prst="rect">
            <a:avLst/>
          </a:prstGeom>
        </p:spPr>
      </p:pic>
      <p:pic>
        <p:nvPicPr>
          <p:cNvPr id="5" name="图片 4" descr="airbnb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24" y="2825750"/>
            <a:ext cx="5677976" cy="21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2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chemeClr val="accent3"/>
                </a:solidFill>
              </a:rPr>
              <a:t>TripAdvisor</a:t>
            </a:r>
            <a:r>
              <a:rPr kumimoji="1" lang="en-US" altLang="zh-CN" dirty="0" smtClean="0">
                <a:solidFill>
                  <a:schemeClr val="accent3"/>
                </a:solidFill>
              </a:rPr>
              <a:t> Scraping</a:t>
            </a:r>
            <a:endParaRPr kumimoji="1" lang="zh-CN" altLang="en-US" dirty="0">
              <a:solidFill>
                <a:schemeClr val="accent3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Screen Shot 2016-11-14 at 1.43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717"/>
            <a:ext cx="9144000" cy="4008783"/>
          </a:xfrm>
          <a:prstGeom prst="rect">
            <a:avLst/>
          </a:prstGeom>
        </p:spPr>
      </p:pic>
      <p:pic>
        <p:nvPicPr>
          <p:cNvPr id="5" name="图片 4" descr="Screen Shot 2016-11-14 at 1.59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67" y="1707604"/>
            <a:ext cx="5110684" cy="2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Screen Shot 2016-11-14 at 11.52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08088"/>
          </a:xfrm>
          <a:prstGeom prst="rect">
            <a:avLst/>
          </a:prstGeom>
        </p:spPr>
      </p:pic>
      <p:pic>
        <p:nvPicPr>
          <p:cNvPr id="6" name="图片 5" descr="Screen Shot 2016-11-14 at 1.48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51" y="702316"/>
            <a:ext cx="5449773" cy="40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11-14 at 10.43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3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Scraping Results from </a:t>
            </a:r>
            <a:r>
              <a:rPr kumimoji="1" lang="en-US" altLang="zh-CN" dirty="0" err="1" smtClean="0"/>
              <a:t>Aribnb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TripAdvisor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Airbnb</a:t>
            </a:r>
            <a:r>
              <a:rPr kumimoji="1" lang="en-US" altLang="zh-CN" dirty="0" smtClean="0"/>
              <a:t>: 262 observations, 52 variables</a:t>
            </a:r>
          </a:p>
          <a:p>
            <a:r>
              <a:rPr kumimoji="1" lang="mr-IN" altLang="zh-CN" dirty="0" smtClean="0"/>
              <a:t>instant_book 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rating_checkin 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person_capacity 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rating_cleanliness </a:t>
            </a:r>
            <a:r>
              <a:rPr kumimoji="1" lang="en-US" altLang="zh-CN" dirty="0" smtClean="0"/>
              <a:t>,</a:t>
            </a:r>
            <a:r>
              <a:rPr kumimoji="1" lang="mr-IN" altLang="zh-CN" dirty="0" smtClean="0"/>
              <a:t>tax </a:t>
            </a:r>
            <a:r>
              <a:rPr kumimoji="1" lang="en-US" altLang="zh-CN" dirty="0" smtClean="0"/>
              <a:t>,</a:t>
            </a:r>
            <a:r>
              <a:rPr kumimoji="1" lang="mr-IN" altLang="zh-CN" dirty="0" smtClean="0"/>
              <a:t>lon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lat</a:t>
            </a:r>
            <a:r>
              <a:rPr kumimoji="1" lang="en-US" altLang="zh-CN" dirty="0" smtClean="0"/>
              <a:t>,  </a:t>
            </a:r>
            <a:r>
              <a:rPr kumimoji="1" lang="mr-IN" altLang="zh-CN" dirty="0" smtClean="0"/>
              <a:t>cancel_policy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price 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lat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host_id 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review_scor</a:t>
            </a:r>
            <a:r>
              <a:rPr kumimoji="1" lang="en-US" altLang="zh-CN" dirty="0" smtClean="0"/>
              <a:t>e, </a:t>
            </a:r>
            <a:r>
              <a:rPr kumimoji="1" lang="mr-IN" altLang="zh-CN" dirty="0" smtClean="0"/>
              <a:t>rev</a:t>
            </a:r>
            <a:r>
              <a:rPr kumimoji="1" lang="en-US" altLang="zh-CN" dirty="0" err="1" smtClean="0"/>
              <a:t>iew</a:t>
            </a:r>
            <a:r>
              <a:rPr kumimoji="1" lang="en-US" altLang="zh-CN" dirty="0"/>
              <a:t> </a:t>
            </a:r>
            <a:r>
              <a:rPr kumimoji="1" lang="mr-IN" altLang="zh-CN" dirty="0" smtClean="0"/>
              <a:t>count 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bed_type</a:t>
            </a:r>
            <a:r>
              <a:rPr kumimoji="1" lang="en-US" altLang="zh-CN" dirty="0" smtClean="0"/>
              <a:t>,</a:t>
            </a:r>
            <a:r>
              <a:rPr kumimoji="1" lang="en-US" altLang="zh-CN" dirty="0"/>
              <a:t> </a:t>
            </a:r>
            <a:r>
              <a:rPr kumimoji="1" lang="mr-IN" altLang="zh-CN" dirty="0" smtClean="0"/>
              <a:t>accuracy_rating      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rating_communication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satisfaction_guest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hosting_id 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url </a:t>
            </a:r>
            <a:r>
              <a:rPr kumimoji="1" lang="en-US" altLang="zh-CN" dirty="0" smtClean="0"/>
              <a:t>,</a:t>
            </a:r>
            <a:r>
              <a:rPr kumimoji="1" lang="mr-IN" altLang="zh-CN" dirty="0" smtClean="0"/>
              <a:t>cleaning_fee</a:t>
            </a:r>
            <a:r>
              <a:rPr kumimoji="1" lang="en-US" altLang="zh-CN" dirty="0" smtClean="0"/>
              <a:t>, </a:t>
            </a:r>
            <a:r>
              <a:rPr kumimoji="1" lang="mr-IN" altLang="zh-CN" dirty="0" smtClean="0"/>
              <a:t>room_type</a:t>
            </a:r>
            <a:r>
              <a:rPr kumimoji="1" lang="en-US" altLang="zh-CN" dirty="0" smtClean="0"/>
              <a:t> and 29 Amenities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04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Scraping Results from </a:t>
            </a:r>
            <a:r>
              <a:rPr kumimoji="1" lang="en-US" altLang="zh-CN" dirty="0" err="1"/>
              <a:t>Aribnb</a:t>
            </a:r>
            <a:r>
              <a:rPr kumimoji="1" lang="en-US" altLang="zh-CN" dirty="0"/>
              <a:t> and </a:t>
            </a:r>
            <a:r>
              <a:rPr kumimoji="1" lang="en-US" altLang="zh-CN" dirty="0" err="1">
                <a:solidFill>
                  <a:schemeClr val="accent3">
                    <a:lumMod val="75000"/>
                  </a:schemeClr>
                </a:solidFill>
              </a:rPr>
              <a:t>TripAdvisor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TripAdvisor</a:t>
            </a:r>
            <a:r>
              <a:rPr kumimoji="1" lang="en-US" altLang="zh-CN" dirty="0" smtClean="0"/>
              <a:t>: 233 </a:t>
            </a:r>
            <a:r>
              <a:rPr kumimoji="1" lang="en-US" altLang="zh-CN" dirty="0"/>
              <a:t>observations, </a:t>
            </a:r>
            <a:r>
              <a:rPr kumimoji="1" lang="en-US" altLang="zh-CN" dirty="0" smtClean="0"/>
              <a:t>53 </a:t>
            </a:r>
            <a:r>
              <a:rPr kumimoji="1" lang="en-US" altLang="zh-CN" dirty="0"/>
              <a:t>variables</a:t>
            </a:r>
          </a:p>
          <a:p>
            <a:r>
              <a:rPr kumimoji="1" lang="mr-IN" altLang="zh-CN" dirty="0"/>
              <a:t>instant_book </a:t>
            </a:r>
            <a:r>
              <a:rPr kumimoji="1" lang="en-US" altLang="zh-CN" dirty="0"/>
              <a:t>, </a:t>
            </a:r>
            <a:r>
              <a:rPr kumimoji="1" lang="mr-IN" altLang="zh-CN" dirty="0"/>
              <a:t>rating_checkin </a:t>
            </a:r>
            <a:r>
              <a:rPr kumimoji="1" lang="en-US" altLang="zh-CN" dirty="0"/>
              <a:t>, </a:t>
            </a:r>
            <a:r>
              <a:rPr kumimoji="1" lang="mr-IN" altLang="zh-CN" dirty="0"/>
              <a:t>person_capacity </a:t>
            </a:r>
            <a:r>
              <a:rPr kumimoji="1" lang="en-US" altLang="zh-CN" dirty="0"/>
              <a:t>, </a:t>
            </a:r>
            <a:r>
              <a:rPr kumimoji="1" lang="mr-IN" altLang="zh-CN" dirty="0"/>
              <a:t>rating_cleanliness </a:t>
            </a:r>
            <a:r>
              <a:rPr kumimoji="1" lang="en-US" altLang="zh-CN" dirty="0"/>
              <a:t>,</a:t>
            </a:r>
            <a:r>
              <a:rPr kumimoji="1" lang="mr-IN" altLang="zh-CN" dirty="0"/>
              <a:t>tax </a:t>
            </a:r>
            <a:r>
              <a:rPr kumimoji="1" lang="en-US" altLang="zh-CN" dirty="0"/>
              <a:t>,</a:t>
            </a:r>
            <a:r>
              <a:rPr kumimoji="1" lang="mr-IN" altLang="zh-CN" dirty="0"/>
              <a:t>lon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lat</a:t>
            </a:r>
            <a:r>
              <a:rPr kumimoji="1" lang="en-US" altLang="zh-CN" dirty="0"/>
              <a:t>,  </a:t>
            </a:r>
            <a:r>
              <a:rPr kumimoji="1" lang="mr-IN" altLang="zh-CN" dirty="0"/>
              <a:t>cancel_policy</a:t>
            </a:r>
            <a:r>
              <a:rPr kumimoji="1" lang="en-US" altLang="zh-CN" dirty="0"/>
              <a:t>, </a:t>
            </a:r>
            <a:r>
              <a:rPr kumimoji="1" lang="mr-IN" altLang="zh-CN" dirty="0"/>
              <a:t>price </a:t>
            </a:r>
            <a:r>
              <a:rPr kumimoji="1" lang="en-US" altLang="zh-CN" dirty="0"/>
              <a:t>, </a:t>
            </a:r>
            <a:r>
              <a:rPr kumimoji="1" lang="mr-IN" altLang="zh-CN" dirty="0"/>
              <a:t>lat</a:t>
            </a:r>
            <a:r>
              <a:rPr kumimoji="1" lang="en-US" altLang="zh-CN" dirty="0"/>
              <a:t>, </a:t>
            </a:r>
            <a:r>
              <a:rPr kumimoji="1" lang="mr-IN" altLang="zh-CN" dirty="0"/>
              <a:t>host_id </a:t>
            </a:r>
            <a:r>
              <a:rPr kumimoji="1" lang="en-US" altLang="zh-CN" dirty="0"/>
              <a:t>, </a:t>
            </a:r>
            <a:r>
              <a:rPr kumimoji="1" lang="mr-IN" altLang="zh-CN" dirty="0"/>
              <a:t>review_scor</a:t>
            </a:r>
            <a:r>
              <a:rPr kumimoji="1" lang="en-US" altLang="zh-CN" dirty="0"/>
              <a:t>e, </a:t>
            </a:r>
            <a:r>
              <a:rPr kumimoji="1" lang="mr-IN" altLang="zh-CN" dirty="0"/>
              <a:t>rev</a:t>
            </a:r>
            <a:r>
              <a:rPr kumimoji="1" lang="en-US" altLang="zh-CN" dirty="0" err="1"/>
              <a:t>iew</a:t>
            </a:r>
            <a:r>
              <a:rPr kumimoji="1" lang="en-US" altLang="zh-CN" dirty="0"/>
              <a:t> </a:t>
            </a:r>
            <a:r>
              <a:rPr kumimoji="1" lang="mr-IN" altLang="zh-CN" dirty="0"/>
              <a:t>count </a:t>
            </a:r>
            <a:r>
              <a:rPr kumimoji="1" lang="en-US" altLang="zh-CN" dirty="0"/>
              <a:t>, </a:t>
            </a:r>
            <a:r>
              <a:rPr kumimoji="1" lang="mr-IN" altLang="zh-CN" dirty="0"/>
              <a:t>bed_type</a:t>
            </a:r>
            <a:r>
              <a:rPr kumimoji="1" lang="en-US" altLang="zh-CN" dirty="0"/>
              <a:t>, </a:t>
            </a:r>
            <a:r>
              <a:rPr kumimoji="1" lang="mr-IN" altLang="zh-CN" dirty="0"/>
              <a:t>accuracy_rating      </a:t>
            </a:r>
            <a:r>
              <a:rPr kumimoji="1" lang="en-US" altLang="zh-CN" dirty="0"/>
              <a:t>, </a:t>
            </a:r>
            <a:r>
              <a:rPr kumimoji="1" lang="mr-IN" altLang="zh-CN" dirty="0"/>
              <a:t>rating_communication</a:t>
            </a:r>
            <a:r>
              <a:rPr kumimoji="1" lang="en-US" altLang="zh-CN" dirty="0"/>
              <a:t>, </a:t>
            </a:r>
            <a:r>
              <a:rPr kumimoji="1" lang="mr-IN" altLang="zh-CN" dirty="0"/>
              <a:t>satisfaction_guest</a:t>
            </a:r>
            <a:r>
              <a:rPr kumimoji="1" lang="en-US" altLang="zh-CN" dirty="0"/>
              <a:t>, </a:t>
            </a:r>
            <a:r>
              <a:rPr kumimoji="1" lang="mr-IN" altLang="zh-CN" dirty="0"/>
              <a:t>hosting_id </a:t>
            </a:r>
            <a:r>
              <a:rPr kumimoji="1" lang="en-US" altLang="zh-CN" dirty="0"/>
              <a:t>, </a:t>
            </a:r>
            <a:r>
              <a:rPr kumimoji="1" lang="mr-IN" altLang="zh-CN" dirty="0"/>
              <a:t>url </a:t>
            </a:r>
            <a:r>
              <a:rPr kumimoji="1" lang="en-US" altLang="zh-CN" dirty="0"/>
              <a:t>,</a:t>
            </a:r>
            <a:r>
              <a:rPr kumimoji="1" lang="mr-IN" altLang="zh-CN" dirty="0"/>
              <a:t>cleaning_fee</a:t>
            </a:r>
            <a:r>
              <a:rPr kumimoji="1" lang="en-US" altLang="zh-CN" dirty="0"/>
              <a:t>, </a:t>
            </a:r>
            <a:r>
              <a:rPr kumimoji="1" lang="mr-IN" altLang="zh-CN" dirty="0"/>
              <a:t>room_type</a:t>
            </a:r>
            <a:r>
              <a:rPr kumimoji="1" lang="en-US" altLang="zh-CN" dirty="0"/>
              <a:t> and 29 Amenities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33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Airbnb_Pric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2" y="105171"/>
            <a:ext cx="6412777" cy="48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2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177</Words>
  <Application>Microsoft Macintosh PowerPoint</Application>
  <PresentationFormat>全屏显示(16:9)</PresentationFormat>
  <Paragraphs>18</Paragraphs>
  <Slides>14</Slides>
  <Notes>2</Notes>
  <HiddenSlides>0</HiddenSlides>
  <MMClips>0</MMClips>
  <ScaleCrop>false</ScaleCrop>
  <HeadingPairs>
    <vt:vector size="6" baseType="variant">
      <vt:variant>
        <vt:lpstr>使用的字体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Playfair Display</vt:lpstr>
      <vt:lpstr>Lato</vt:lpstr>
      <vt:lpstr>coral</vt:lpstr>
      <vt:lpstr>How to recommand Airbnb price?</vt:lpstr>
      <vt:lpstr>How to Help Setting Price for Airbnb Landlord? </vt:lpstr>
      <vt:lpstr>Web Scraping Popular Hotel Website to Get a Hint for Trend!</vt:lpstr>
      <vt:lpstr>TripAdvisor Scraping</vt:lpstr>
      <vt:lpstr>PowerPoint 演示文稿</vt:lpstr>
      <vt:lpstr>PowerPoint 演示文稿</vt:lpstr>
      <vt:lpstr>Scraping Results from Aribnb and TripAdvisor</vt:lpstr>
      <vt:lpstr>Scraping Results from Aribnb and TripAdvisor</vt:lpstr>
      <vt:lpstr>PowerPoint 演示文稿</vt:lpstr>
      <vt:lpstr>PowerPoint 演示文稿</vt:lpstr>
      <vt:lpstr>PowerPoint 演示文稿</vt:lpstr>
      <vt:lpstr>PowerPoint 演示文稿</vt:lpstr>
      <vt:lpstr>Build a Multiple Linear Regression Model</vt:lpstr>
      <vt:lpstr>Unexpected fact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recommand Airbnb price?</dc:title>
  <cp:lastModifiedBy>Liu</cp:lastModifiedBy>
  <cp:revision>10</cp:revision>
  <dcterms:modified xsi:type="dcterms:W3CDTF">2016-11-14T19:49:19Z</dcterms:modified>
</cp:coreProperties>
</file>