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65" autoAdjust="0"/>
  </p:normalViewPr>
  <p:slideViewPr>
    <p:cSldViewPr snapToGrid="0" snapToObjects="1">
      <p:cViewPr varScale="1">
        <p:scale>
          <a:sx n="136" d="100"/>
          <a:sy n="136" d="100"/>
        </p:scale>
        <p:origin x="-166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2125-B7CD-D547-92AA-4A930C958038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2125-B7CD-D547-92AA-4A930C958038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DE26-9319-B74C-88BA-FFACCBC814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2125-B7CD-D547-92AA-4A930C958038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DE26-9319-B74C-88BA-FFACCBC814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2125-B7CD-D547-92AA-4A930C958038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DE26-9319-B74C-88BA-FFACCBC814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2125-B7CD-D547-92AA-4A930C958038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5FDE26-9319-B74C-88BA-FFACCBC814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2125-B7CD-D547-92AA-4A930C958038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DE26-9319-B74C-88BA-FFACCBC814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2125-B7CD-D547-92AA-4A930C958038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DE26-9319-B74C-88BA-FFACCBC814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2125-B7CD-D547-92AA-4A930C958038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DE26-9319-B74C-88BA-FFACCBC814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2125-B7CD-D547-92AA-4A930C958038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DE26-9319-B74C-88BA-FFACCBC814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2125-B7CD-D547-92AA-4A930C958038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2125-B7CD-D547-92AA-4A930C958038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05FDE26-9319-B74C-88BA-FFACCBC814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53D2125-B7CD-D547-92AA-4A930C958038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05FDE26-9319-B74C-88BA-FFACCBC814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Billboard The Hot 100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Popularity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32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plot_zoom_png-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36" r="-15336"/>
          <a:stretch>
            <a:fillRect/>
          </a:stretch>
        </p:blipFill>
        <p:spPr>
          <a:xfrm>
            <a:off x="457200" y="1057390"/>
            <a:ext cx="8238151" cy="4956638"/>
          </a:xfrm>
        </p:spPr>
      </p:pic>
    </p:spTree>
    <p:extLst>
      <p:ext uri="{BB962C8B-B14F-4D97-AF65-F5344CB8AC3E}">
        <p14:creationId xmlns:p14="http://schemas.microsoft.com/office/powerpoint/2010/main" val="665668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good is our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Residual standard error: 7.633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Multiplle</a:t>
            </a:r>
            <a:r>
              <a:rPr lang="en-US" dirty="0" smtClean="0"/>
              <a:t> R-squared: 0.4088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Adjusted R-squared: 0.4028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68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There is a correlation </a:t>
            </a:r>
            <a:r>
              <a:rPr lang="en-US" dirty="0"/>
              <a:t>between songs’ peak position and weeks on the Hot 100 </a:t>
            </a:r>
            <a:r>
              <a:rPr lang="en-US" dirty="0" smtClean="0"/>
              <a:t>chart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Prediction on Adele’s song isn’t well made. Need a more accurate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8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</p:spPr>
        <p:txBody>
          <a:bodyPr/>
          <a:lstStyle/>
          <a:p>
            <a:pPr algn="ctr"/>
            <a:r>
              <a:rPr lang="en-US" dirty="0" smtClean="0"/>
              <a:t>The hot 100 ranking</a:t>
            </a:r>
            <a:endParaRPr lang="en-US" dirty="0"/>
          </a:p>
        </p:txBody>
      </p:sp>
      <p:pic>
        <p:nvPicPr>
          <p:cNvPr id="5" name="Content Placeholder 4" descr="billboard_hot10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666" t="-46938" r="-35872" b="-6627"/>
          <a:stretch/>
        </p:blipFill>
        <p:spPr>
          <a:xfrm>
            <a:off x="802616" y="152718"/>
            <a:ext cx="7620000" cy="5835650"/>
          </a:xfrm>
        </p:spPr>
      </p:pic>
    </p:spTree>
    <p:extLst>
      <p:ext uri="{BB962C8B-B14F-4D97-AF65-F5344CB8AC3E}">
        <p14:creationId xmlns:p14="http://schemas.microsoft.com/office/powerpoint/2010/main" val="264722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Analyze the correlation between songs’ peak position and weeks on the Hot 100 chart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Making prediction on how long a song can last on the list by giving peak 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Correlation between peak position and weeks on chart</a:t>
            </a:r>
          </a:p>
          <a:p>
            <a:r>
              <a:rPr lang="en-US" dirty="0"/>
              <a:t>	</a:t>
            </a:r>
            <a:r>
              <a:rPr lang="en-US" dirty="0" err="1" smtClean="0"/>
              <a:t>corr</a:t>
            </a:r>
            <a:r>
              <a:rPr lang="en-US" dirty="0" smtClean="0"/>
              <a:t>(x, y) = -0.63937</a:t>
            </a:r>
          </a:p>
          <a:p>
            <a:endParaRPr lang="en-US" dirty="0"/>
          </a:p>
        </p:txBody>
      </p:sp>
      <p:pic>
        <p:nvPicPr>
          <p:cNvPr id="4" name="Picture 3" descr="plot_zoom_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63" y="2642812"/>
            <a:ext cx="6958965" cy="389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3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Assumptions &amp; Diagnostics</a:t>
            </a:r>
            <a:endParaRPr lang="en-US" dirty="0"/>
          </a:p>
        </p:txBody>
      </p:sp>
      <p:pic>
        <p:nvPicPr>
          <p:cNvPr id="4" name="Content Placeholder 3" descr="plot_zoom_png-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36" r="-15336"/>
          <a:stretch>
            <a:fillRect/>
          </a:stretch>
        </p:blipFill>
        <p:spPr>
          <a:xfrm>
            <a:off x="345497" y="1524318"/>
            <a:ext cx="8254579" cy="4685820"/>
          </a:xfrm>
        </p:spPr>
      </p:pic>
    </p:spTree>
    <p:extLst>
      <p:ext uri="{BB962C8B-B14F-4D97-AF65-F5344CB8AC3E}">
        <p14:creationId xmlns:p14="http://schemas.microsoft.com/office/powerpoint/2010/main" val="904908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Normality</a:t>
            </a:r>
            <a:endParaRPr lang="en-US" dirty="0"/>
          </a:p>
        </p:txBody>
      </p:sp>
      <p:pic>
        <p:nvPicPr>
          <p:cNvPr id="4" name="Content Placeholder 3" descr="plot_zoom_png-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36" r="-15336"/>
          <a:stretch>
            <a:fillRect/>
          </a:stretch>
        </p:blipFill>
        <p:spPr>
          <a:xfrm>
            <a:off x="280133" y="1690278"/>
            <a:ext cx="8329280" cy="4585230"/>
          </a:xfrm>
        </p:spPr>
      </p:pic>
    </p:spTree>
    <p:extLst>
      <p:ext uri="{BB962C8B-B14F-4D97-AF65-F5344CB8AC3E}">
        <p14:creationId xmlns:p14="http://schemas.microsoft.com/office/powerpoint/2010/main" val="144617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Residuals </a:t>
            </a:r>
            <a:r>
              <a:rPr lang="en-US" dirty="0" err="1" smtClean="0"/>
              <a:t>vs</a:t>
            </a:r>
            <a:r>
              <a:rPr lang="en-US" dirty="0" smtClean="0"/>
              <a:t> leverage</a:t>
            </a:r>
            <a:endParaRPr lang="en-US" dirty="0"/>
          </a:p>
        </p:txBody>
      </p:sp>
      <p:pic>
        <p:nvPicPr>
          <p:cNvPr id="4" name="Content Placeholder 3" descr="plot_zoom_png-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36" r="-15336"/>
          <a:stretch>
            <a:fillRect/>
          </a:stretch>
        </p:blipFill>
        <p:spPr>
          <a:xfrm>
            <a:off x="457200" y="1634248"/>
            <a:ext cx="7620000" cy="4491916"/>
          </a:xfrm>
        </p:spPr>
      </p:pic>
    </p:spTree>
    <p:extLst>
      <p:ext uri="{BB962C8B-B14F-4D97-AF65-F5344CB8AC3E}">
        <p14:creationId xmlns:p14="http://schemas.microsoft.com/office/powerpoint/2010/main" val="131258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1adele_2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114" r="-37114"/>
          <a:stretch>
            <a:fillRect/>
          </a:stretch>
        </p:blipFill>
        <p:spPr>
          <a:xfrm>
            <a:off x="-1167221" y="504282"/>
            <a:ext cx="11139947" cy="5621881"/>
          </a:xfrm>
        </p:spPr>
      </p:pic>
    </p:spTree>
    <p:extLst>
      <p:ext uri="{BB962C8B-B14F-4D97-AF65-F5344CB8AC3E}">
        <p14:creationId xmlns:p14="http://schemas.microsoft.com/office/powerpoint/2010/main" val="688790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Adele’s Hot 100 songs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Predict her on list songs</a:t>
            </a:r>
          </a:p>
          <a:p>
            <a:pPr algn="ctr"/>
            <a:r>
              <a:rPr lang="pl-PL" dirty="0"/>
              <a:t> fit         lwr      upr</a:t>
            </a:r>
          </a:p>
          <a:p>
            <a:pPr algn="ctr"/>
            <a:r>
              <a:rPr lang="pl-PL" dirty="0"/>
              <a:t>1 20.457922   5.0901888 35.82566</a:t>
            </a:r>
          </a:p>
          <a:p>
            <a:pPr algn="ctr"/>
            <a:r>
              <a:rPr lang="pl-PL" dirty="0"/>
              <a:t>2 18.977702   3.6546347 34.30077</a:t>
            </a:r>
          </a:p>
          <a:p>
            <a:pPr algn="ctr"/>
            <a:r>
              <a:rPr lang="pl-PL" dirty="0"/>
              <a:t>3 17.708942   2.4176344 33.00025</a:t>
            </a:r>
          </a:p>
          <a:p>
            <a:pPr algn="ctr"/>
            <a:r>
              <a:rPr lang="pl-PL" dirty="0"/>
              <a:t>4 17.286022   2.0039553 32.56809</a:t>
            </a:r>
          </a:p>
          <a:p>
            <a:pPr algn="ctr"/>
            <a:r>
              <a:rPr lang="pl-PL" dirty="0"/>
              <a:t>5 16.228722   0.9668019 31.49064</a:t>
            </a:r>
          </a:p>
          <a:p>
            <a:pPr algn="ctr"/>
            <a:r>
              <a:rPr lang="pl-PL" dirty="0"/>
              <a:t>6  7.347403  -7.9132301 22.60804</a:t>
            </a:r>
          </a:p>
          <a:p>
            <a:pPr algn="ctr"/>
            <a:r>
              <a:rPr lang="pl-PL" dirty="0"/>
              <a:t>7  5.867183  -9.4224114 21.15678</a:t>
            </a:r>
          </a:p>
          <a:p>
            <a:pPr algn="ctr"/>
            <a:r>
              <a:rPr lang="pl-PL" dirty="0"/>
              <a:t>8  4.386963 -10.9398481 19.71378</a:t>
            </a:r>
          </a:p>
          <a:p>
            <a:pPr algn="ctr"/>
            <a:r>
              <a:rPr lang="pl-PL" dirty="0"/>
              <a:t>9  2.272364 -13.1218138 17.66654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6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49</TotalTime>
  <Words>165</Words>
  <Application>Microsoft Macintosh PowerPoint</Application>
  <PresentationFormat>On-screen Show (4:3)</PresentationFormat>
  <Paragraphs>31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Essential</vt:lpstr>
      <vt:lpstr>Billboard The Hot 100 </vt:lpstr>
      <vt:lpstr>The hot 100 ranking</vt:lpstr>
      <vt:lpstr>Goal</vt:lpstr>
      <vt:lpstr>Setup</vt:lpstr>
      <vt:lpstr>Assumptions &amp; Diagnostics</vt:lpstr>
      <vt:lpstr>Normality</vt:lpstr>
      <vt:lpstr>Residuals vs leverage</vt:lpstr>
      <vt:lpstr>PowerPoint Presentation</vt:lpstr>
      <vt:lpstr>Adele’s Hot 100 songs</vt:lpstr>
      <vt:lpstr>PowerPoint Presentation</vt:lpstr>
      <vt:lpstr>How good is our model?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Billboard The Hot 100 </dc:title>
  <dc:creator>NYU</dc:creator>
  <cp:lastModifiedBy>NYU</cp:lastModifiedBy>
  <cp:revision>5</cp:revision>
  <dcterms:created xsi:type="dcterms:W3CDTF">2016-11-14T03:44:45Z</dcterms:created>
  <dcterms:modified xsi:type="dcterms:W3CDTF">2016-11-14T04:34:33Z</dcterms:modified>
</cp:coreProperties>
</file>