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verage-regular.fntdata"/><Relationship Id="rId14" Type="http://schemas.openxmlformats.org/officeDocument/2006/relationships/slide" Target="slides/slide10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Relationship Id="rId5" Type="http://schemas.openxmlformats.org/officeDocument/2006/relationships/image" Target="../media/image00.png"/><Relationship Id="rId6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Relationship Id="rId4" Type="http://schemas.openxmlformats.org/officeDocument/2006/relationships/image" Target="../media/image02.png"/><Relationship Id="rId5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User-User Yelp Recommendation System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Jordan Waters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HOW I’M GOING TO FINISH THIS PROJECT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178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Original goal was to create a python script that accepted rating data (that has at least user ids, restaurant ids, and a numeric rating) and returned as analysis of popular collaborative filtering methods, I still believe this is still an option.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All the moving parts are in place, just need to scale up with Spark.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2035500" y="3214075"/>
            <a:ext cx="5073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Thanks!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Understanding the Data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Dataset from Yelp Kaggle Challenge(1.9GB)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2.7M reviews by 687K users for 86K businesses in 10 cities.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Because ultimate project goal was to create a tool that would be adaptable to most rating data, I only chose to work with the user, business, and rating variables.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To decrease the size of the data and increase the likelihood of user-user interactions , users with less than 100 reviews were filtered out.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final dataset consisted 327238 reviews and had 1681 of unique users and 52322 unique businesses.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Train Test was split 80/20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Euclidian Distance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1/(1+sum([math.sqrt(pow((reviews[stars].loc[(reviews[userId] == user_1) &amp; (reviews['business_id'] == item)]).iloc[0] -  (reviews[stars].loc[(reviews[userId] == user_2) &amp; (reviews['business_id'] == item)]).iloc[0],2))  for item in commonRestaurants]))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AKA: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1/ 1 + The combined sum of the absolute values of the difference in commonly rated businesses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</a:t>
            </a:r>
            <a:r>
              <a:rPr lang="en"/>
              <a:t>produces</a:t>
            </a:r>
            <a:r>
              <a:rPr lang="en"/>
              <a:t> a number between 1 and 0 that can be used to create a weighted average for predicting a user’s rating.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 distance of 1 reflects exact matching between users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Euclidian Distance cont.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Leaving the root out of the equation gives the ability to exaggerate the punishment for greater differences between ratings.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Personally, I’d rather have a great meal with the chance of it being terrible, than a meal that has is guaranteed to be a few stars off of my rating.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If the data was ratings a gift</a:t>
            </a:r>
            <a:r>
              <a:rPr lang="en"/>
              <a:t> for a significant other</a:t>
            </a:r>
            <a:r>
              <a:rPr lang="en"/>
              <a:t>, I’d much rather get by with a 3 or 4 star product then run the risk of bombing with a 1 star.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simplicity of this type of filtering makes it very easy to explain and understand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913600" y="179525"/>
            <a:ext cx="33168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Square Root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01" y="224375"/>
            <a:ext cx="2663950" cy="469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0724" y="224375"/>
            <a:ext cx="2663950" cy="471126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type="title"/>
          </p:nvPr>
        </p:nvSpPr>
        <p:spPr>
          <a:xfrm>
            <a:off x="3217225" y="2545200"/>
            <a:ext cx="2623500" cy="35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No Square Root</a:t>
            </a:r>
          </a:p>
        </p:txBody>
      </p:sp>
      <p:sp>
        <p:nvSpPr>
          <p:cNvPr id="87" name="Shape 87"/>
          <p:cNvSpPr/>
          <p:nvPr/>
        </p:nvSpPr>
        <p:spPr>
          <a:xfrm>
            <a:off x="5081350" y="286325"/>
            <a:ext cx="621300" cy="35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 rot="-10798340">
            <a:off x="2822344" y="2654042"/>
            <a:ext cx="621300" cy="35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6687" y="3566575"/>
            <a:ext cx="157162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6687" y="1221212"/>
            <a:ext cx="149542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My dream is dead...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675" y="2128837"/>
            <a:ext cx="139065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14850" y="166100"/>
            <a:ext cx="1952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1010 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400" y="738787"/>
            <a:ext cx="2391612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0100" y="738800"/>
            <a:ext cx="1663799" cy="383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>
            <p:ph type="title"/>
          </p:nvPr>
        </p:nvSpPr>
        <p:spPr>
          <a:xfrm>
            <a:off x="13350" y="4570800"/>
            <a:ext cx="3155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/>
              <a:t>Users with Common Reviews</a:t>
            </a:r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3595650" y="166100"/>
            <a:ext cx="1952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1029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2941075" y="4570800"/>
            <a:ext cx="3686700" cy="3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400"/>
              <a:t>Common Reviews for 50 restaurants in test data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6437" y="697375"/>
            <a:ext cx="1704975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type="title"/>
          </p:nvPr>
        </p:nvSpPr>
        <p:spPr>
          <a:xfrm>
            <a:off x="6452600" y="296875"/>
            <a:ext cx="1952700" cy="40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Weight.describe()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6020300" y="2219600"/>
            <a:ext cx="2706300" cy="235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Predictions were made by taking a weighted average, but not many reviewers bringing a lot of weight to the party.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KNN 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8325" y="1017725"/>
            <a:ext cx="4150500" cy="382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 attempt to produce better predictions, I sacrificed some interpretability.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Created scaled dataframe containing a column for each restaurant in the test data containing 1681 user’s rating.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Included user features specific to Yelp data.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first 5 test cases had at most 2 users that had rated the restaurant…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675" y="1017725"/>
            <a:ext cx="4743749" cy="382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Conclusions: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4403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Lack of difference between weighting methods was due to a shortage of common reviewers.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Number of available reviews needs to increase exponentially as number of reviewable objects increases.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Spend less time thinking more time doing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I am now a Pandas wizard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_20161220-011613.pn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0075" y="950175"/>
            <a:ext cx="2149299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5314425" y="503525"/>
            <a:ext cx="29406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Front page of Reddit today...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