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4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7F1E-E4DA-424A-8C21-9118BA70896A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D82F-4E9A-6549-8B55-214B7A0E6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D82F-4E9A-6549-8B55-214B7A0E6C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182472-EA07-3B4C-A849-F3AB8167574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2E8C6D-509B-5549-8A96-F0E6C31252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Shiny App </a:t>
            </a:r>
            <a:b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911 calls in Seattle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Cristina Andronescu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4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2934"/>
                </a:solidFill>
              </a:rPr>
              <a:t>Purpose of the app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Provide information about the geographic location and timing of the different types of emergency calls</a:t>
            </a:r>
          </a:p>
          <a:p>
            <a:endParaRPr lang="en-US" dirty="0"/>
          </a:p>
          <a:p>
            <a:r>
              <a:rPr lang="en-US" dirty="0" smtClean="0"/>
              <a:t>Allow residents to make informed decisions about areas to avoid based on locations and times where particular types of emergencies occur with higher frequency</a:t>
            </a:r>
          </a:p>
          <a:p>
            <a:endParaRPr lang="en-US" dirty="0"/>
          </a:p>
          <a:p>
            <a:r>
              <a:rPr lang="en-US" dirty="0" smtClean="0"/>
              <a:t>Allow emergency responders better insight into the locations and times where greatest demand arises for specific type of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3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2934"/>
                </a:solidFill>
              </a:rPr>
              <a:t>Features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Interactive maps</a:t>
            </a:r>
          </a:p>
          <a:p>
            <a:endParaRPr lang="en-US" dirty="0" smtClean="0"/>
          </a:p>
          <a:p>
            <a:r>
              <a:rPr lang="en-US" dirty="0" smtClean="0"/>
              <a:t>2 drop down menus allowing users to select the level of granularity at which they wish to peruse the data</a:t>
            </a:r>
          </a:p>
          <a:p>
            <a:pPr lvl="2"/>
            <a:r>
              <a:rPr lang="en-US" sz="2400" dirty="0" smtClean="0"/>
              <a:t>Neighborhoods</a:t>
            </a:r>
          </a:p>
          <a:p>
            <a:pPr lvl="2"/>
            <a:r>
              <a:rPr lang="en-US" sz="2400" dirty="0"/>
              <a:t>Top </a:t>
            </a:r>
            <a:r>
              <a:rPr lang="en-US" sz="2400" dirty="0" smtClean="0"/>
              <a:t>locations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 input sliders allowing users to select the hour and day of</a:t>
            </a:r>
          </a:p>
          <a:p>
            <a:pPr marL="0" indent="0">
              <a:buNone/>
            </a:pPr>
            <a:r>
              <a:rPr lang="en-US" dirty="0" smtClean="0"/>
              <a:t>  the week for which they wish to view the data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Sample Dashboard</a:t>
            </a:r>
            <a:endParaRPr lang="en-US" dirty="0">
              <a:solidFill>
                <a:srgbClr val="292934"/>
              </a:solidFill>
            </a:endParaRPr>
          </a:p>
        </p:txBody>
      </p:sp>
      <p:pic>
        <p:nvPicPr>
          <p:cNvPr id="6" name="Content Placeholder 5" descr="Screen Shot 2016-10-30 at 11.51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8" b="11673"/>
          <a:stretch/>
        </p:blipFill>
        <p:spPr>
          <a:xfrm>
            <a:off x="457200" y="635000"/>
            <a:ext cx="8229600" cy="6223000"/>
          </a:xfrm>
        </p:spPr>
      </p:pic>
    </p:spTree>
    <p:extLst>
      <p:ext uri="{BB962C8B-B14F-4D97-AF65-F5344CB8AC3E}">
        <p14:creationId xmlns:p14="http://schemas.microsoft.com/office/powerpoint/2010/main" val="401538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61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Sample Dashboard</a:t>
            </a:r>
            <a:endParaRPr lang="en-US" dirty="0">
              <a:solidFill>
                <a:srgbClr val="292934"/>
              </a:solidFill>
            </a:endParaRPr>
          </a:p>
        </p:txBody>
      </p:sp>
      <p:pic>
        <p:nvPicPr>
          <p:cNvPr id="4" name="Content Placeholder 3" descr="Screen Shot 2016-10-30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2423"/>
          <a:stretch/>
        </p:blipFill>
        <p:spPr>
          <a:xfrm>
            <a:off x="457200" y="1079500"/>
            <a:ext cx="8229600" cy="5778500"/>
          </a:xfrm>
        </p:spPr>
      </p:pic>
    </p:spTree>
    <p:extLst>
      <p:ext uri="{BB962C8B-B14F-4D97-AF65-F5344CB8AC3E}">
        <p14:creationId xmlns:p14="http://schemas.microsoft.com/office/powerpoint/2010/main" val="19535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2934"/>
                </a:solidFill>
              </a:rPr>
              <a:t>Next Steps</a:t>
            </a:r>
            <a:endParaRPr lang="en-US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analysis by day and neighborhood</a:t>
            </a:r>
          </a:p>
          <a:p>
            <a:endParaRPr lang="en-US" dirty="0"/>
          </a:p>
          <a:p>
            <a:r>
              <a:rPr lang="en-US" dirty="0" smtClean="0"/>
              <a:t>Add top locations analysis by day and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sz="4800" dirty="0" smtClean="0"/>
              <a:t>THANK YOU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80277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51</TotalTime>
  <Words>139</Words>
  <Application>Microsoft Macintosh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Shiny App  911 calls in Seattle</vt:lpstr>
      <vt:lpstr>Purpose of the app</vt:lpstr>
      <vt:lpstr>Features</vt:lpstr>
      <vt:lpstr>Sample Dashboard</vt:lpstr>
      <vt:lpstr>Sample Dashboard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  911 calls in Seattle</dc:title>
  <dc:creator>Cristina Andronescu</dc:creator>
  <cp:lastModifiedBy>Cristina Andronescu</cp:lastModifiedBy>
  <cp:revision>5</cp:revision>
  <dcterms:created xsi:type="dcterms:W3CDTF">2016-10-31T03:06:59Z</dcterms:created>
  <dcterms:modified xsi:type="dcterms:W3CDTF">2016-10-31T03:58:20Z</dcterms:modified>
</cp:coreProperties>
</file>