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97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F6547-7DA5-C149-86EF-41C137866C6C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AB0C7-F27E-0F40-A23C-0BB64FE0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B0C7-F27E-0F40-A23C-0BB64FE09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B0C7-F27E-0F40-A23C-0BB64FE09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0D28-414B-3949-AB2A-BBE17C216D1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7E6A-49D9-2749-8E00-20EB734CB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0" y="1374575"/>
            <a:ext cx="9128253" cy="1509045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3200" dirty="0" smtClean="0">
                <a:latin typeface="Arial"/>
                <a:cs typeface="Arial"/>
              </a:rPr>
              <a:t>R or Python?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7451" y="4988672"/>
            <a:ext cx="3643028" cy="1150736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	Chuan</a:t>
            </a:r>
            <a:r>
              <a:rPr lang="zh-CN" altLang="en-US" sz="2700" dirty="0">
                <a:solidFill>
                  <a:schemeClr val="tx1"/>
                </a:solidFill>
              </a:rPr>
              <a:t> </a:t>
            </a:r>
            <a:r>
              <a:rPr lang="en-US" altLang="zh-CN" sz="2700" dirty="0" smtClean="0">
                <a:solidFill>
                  <a:schemeClr val="tx1"/>
                </a:solidFill>
              </a:rPr>
              <a:t>Hong</a:t>
            </a:r>
          </a:p>
          <a:p>
            <a:r>
              <a:rPr lang="en-US" altLang="zh-CN" sz="2700" dirty="0" smtClean="0">
                <a:solidFill>
                  <a:schemeClr val="tx1"/>
                </a:solidFill>
              </a:rPr>
              <a:t>10/30/2016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81" y="1134995"/>
            <a:ext cx="3484910" cy="1991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2518" y="2707478"/>
            <a:ext cx="9125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/>
            </a:r>
            <a:br>
              <a:rPr lang="en-US" altLang="zh-CN" sz="3200" dirty="0" smtClean="0">
                <a:latin typeface="Arial"/>
                <a:cs typeface="Arial"/>
              </a:rPr>
            </a:br>
            <a:r>
              <a:rPr lang="en-US" sz="3200" dirty="0" smtClean="0">
                <a:latin typeface="Arial"/>
                <a:cs typeface="Arial"/>
              </a:rPr>
              <a:t>Stack Overflow Tells You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>Which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O</a:t>
            </a:r>
            <a:r>
              <a:rPr lang="en-US" altLang="zh-CN" sz="3200" dirty="0" smtClean="0">
                <a:latin typeface="Arial"/>
                <a:cs typeface="Arial"/>
              </a:rPr>
              <a:t>ne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>is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endParaRPr lang="en-US" altLang="zh-CN" sz="3200" dirty="0" smtClean="0">
              <a:latin typeface="Arial"/>
              <a:cs typeface="Arial"/>
            </a:endParaRPr>
          </a:p>
          <a:p>
            <a:r>
              <a:rPr lang="en-US" altLang="zh-CN" sz="3200" dirty="0" smtClean="0">
                <a:latin typeface="Arial"/>
                <a:cs typeface="Arial"/>
              </a:rPr>
              <a:t>More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>
                <a:latin typeface="Arial"/>
                <a:cs typeface="Arial"/>
              </a:rPr>
              <a:t>P</a:t>
            </a:r>
            <a:r>
              <a:rPr lang="en-US" altLang="zh-CN" sz="3200" dirty="0" smtClean="0">
                <a:latin typeface="Arial"/>
                <a:cs typeface="Arial"/>
              </a:rPr>
              <a:t>opular</a:t>
            </a:r>
            <a:r>
              <a:rPr lang="zh-CN" altLang="en-US" sz="3200" dirty="0" smtClean="0">
                <a:latin typeface="Arial"/>
                <a:cs typeface="Arial"/>
              </a:rPr>
              <a:t> </a:t>
            </a:r>
            <a:r>
              <a:rPr lang="en-US" altLang="zh-CN" sz="3200" dirty="0" smtClean="0">
                <a:latin typeface="Arial"/>
                <a:cs typeface="Arial"/>
              </a:rPr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86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</a:t>
            </a:r>
            <a:r>
              <a:rPr lang="en-US" dirty="0" smtClean="0"/>
              <a:t> Do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 or Python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Kaggle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857250" lvl="1" indent="-457200"/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Quesitons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 smtClean="0"/>
              <a:t>Stack Overflow</a:t>
            </a:r>
          </a:p>
          <a:p>
            <a:pPr marL="857250" lvl="1" indent="-457200"/>
            <a:r>
              <a:rPr lang="en-US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Overflow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r>
              <a:rPr lang="zh-CN" altLang="en-US" dirty="0" smtClean="0"/>
              <a:t> </a:t>
            </a:r>
            <a:r>
              <a:rPr lang="en-US" dirty="0" smtClean="0"/>
              <a:t>Datasets</a:t>
            </a:r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361921"/>
              </p:ext>
            </p:extLst>
          </p:nvPr>
        </p:nvGraphicFramePr>
        <p:xfrm>
          <a:off x="491109" y="1776614"/>
          <a:ext cx="8220222" cy="367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37"/>
                <a:gridCol w="1505922"/>
                <a:gridCol w="1234152"/>
                <a:gridCol w="1370037"/>
                <a:gridCol w="1494016"/>
                <a:gridCol w="124605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R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Python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9112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Questions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Answers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Tags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Questions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Answers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Tags</a:t>
                      </a:r>
                      <a:endParaRPr lang="en-US" sz="2200" dirty="0"/>
                    </a:p>
                  </a:txBody>
                  <a:tcPr/>
                </a:tc>
              </a:tr>
              <a:tr h="148336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Title</a:t>
                      </a:r>
                    </a:p>
                    <a:p>
                      <a:pPr algn="l"/>
                      <a:r>
                        <a:rPr lang="en-US" sz="2200" dirty="0" smtClean="0"/>
                        <a:t>Body</a:t>
                      </a:r>
                      <a:r>
                        <a:rPr lang="zh-CN" altLang="en-US" sz="2200" dirty="0" smtClean="0"/>
                        <a:t> </a:t>
                      </a:r>
                      <a:endParaRPr lang="en-US" altLang="zh-CN" sz="2200" dirty="0" smtClean="0"/>
                    </a:p>
                    <a:p>
                      <a:pPr algn="l"/>
                      <a:r>
                        <a:rPr lang="en-US" altLang="zh-CN" sz="2200" dirty="0" smtClean="0"/>
                        <a:t>S</a:t>
                      </a:r>
                      <a:r>
                        <a:rPr lang="en-US" sz="2200" dirty="0" smtClean="0"/>
                        <a:t>core</a:t>
                      </a:r>
                    </a:p>
                    <a:p>
                      <a:pPr algn="l"/>
                      <a:r>
                        <a:rPr lang="en-US" sz="2200" dirty="0" smtClean="0"/>
                        <a:t>Date</a:t>
                      </a:r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</a:p>
                    <a:p>
                      <a:pPr algn="l"/>
                      <a:r>
                        <a:rPr lang="en-US" sz="2200" dirty="0" err="1" smtClean="0"/>
                        <a:t>OwnerID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Body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Score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Date</a:t>
                      </a:r>
                      <a:endParaRPr lang="en-US" altLang="zh-CN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ID_Q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OwnerID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IsAccepted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Tags </a:t>
                      </a:r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Title</a:t>
                      </a:r>
                    </a:p>
                    <a:p>
                      <a:pPr algn="l"/>
                      <a:r>
                        <a:rPr lang="en-US" sz="2200" dirty="0" smtClean="0"/>
                        <a:t>Body</a:t>
                      </a:r>
                      <a:r>
                        <a:rPr lang="zh-CN" altLang="en-US" sz="2200" dirty="0" smtClean="0"/>
                        <a:t> </a:t>
                      </a:r>
                      <a:endParaRPr lang="en-US" altLang="zh-CN" sz="2200" dirty="0" smtClean="0"/>
                    </a:p>
                    <a:p>
                      <a:pPr algn="l"/>
                      <a:r>
                        <a:rPr lang="en-US" altLang="zh-CN" sz="2200" dirty="0" smtClean="0"/>
                        <a:t>S</a:t>
                      </a:r>
                      <a:r>
                        <a:rPr lang="en-US" sz="2200" dirty="0" smtClean="0"/>
                        <a:t>core</a:t>
                      </a:r>
                    </a:p>
                    <a:p>
                      <a:pPr algn="l"/>
                      <a:r>
                        <a:rPr lang="en-US" sz="2200" dirty="0" smtClean="0"/>
                        <a:t>Date</a:t>
                      </a:r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  <a:endParaRPr lang="en-US" sz="2200" dirty="0" smtClean="0"/>
                    </a:p>
                    <a:p>
                      <a:pPr algn="l"/>
                      <a:r>
                        <a:rPr lang="en-US" sz="2200" dirty="0" err="1" smtClean="0"/>
                        <a:t>OwnerID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Body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Score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Date</a:t>
                      </a:r>
                      <a:r>
                        <a:rPr lang="zh-CN" altLang="en-US" sz="2200" dirty="0" smtClean="0"/>
                        <a:t> </a:t>
                      </a:r>
                      <a:endParaRPr lang="en-US" altLang="zh-CN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ID_Q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Owner </a:t>
                      </a:r>
                      <a:r>
                        <a:rPr lang="en-US" sz="2200" dirty="0" smtClean="0"/>
                        <a:t>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IsAccepted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Tags </a:t>
                      </a:r>
                      <a:endParaRPr lang="en-US" sz="2200" dirty="0" smtClean="0"/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8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ShinyApp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875802"/>
              </p:ext>
            </p:extLst>
          </p:nvPr>
        </p:nvGraphicFramePr>
        <p:xfrm>
          <a:off x="495680" y="2397803"/>
          <a:ext cx="822022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37"/>
                <a:gridCol w="1505922"/>
                <a:gridCol w="1234152"/>
                <a:gridCol w="1370037"/>
                <a:gridCol w="1494016"/>
                <a:gridCol w="124605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R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Python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9112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Questions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Answers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Tags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Questions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Answers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Tags</a:t>
                      </a:r>
                      <a:endParaRPr lang="en-US" sz="2200" dirty="0"/>
                    </a:p>
                  </a:txBody>
                  <a:tcPr/>
                </a:tc>
              </a:tr>
              <a:tr h="148336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Date</a:t>
                      </a:r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</a:p>
                    <a:p>
                      <a:pPr algn="l"/>
                      <a:r>
                        <a:rPr lang="en-US" sz="2200" dirty="0" err="1" smtClean="0"/>
                        <a:t>OwnerID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Date</a:t>
                      </a:r>
                      <a:r>
                        <a:rPr lang="zh-CN" altLang="en-US" sz="2200" dirty="0" smtClean="0"/>
                        <a:t> </a:t>
                      </a:r>
                      <a:endParaRPr lang="en-US" altLang="zh-CN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/>
                        <a:t>ID_Q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OwnerID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Tags</a:t>
                      </a:r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Date</a:t>
                      </a:r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  <a:endParaRPr lang="en-US" sz="2200" dirty="0" smtClean="0"/>
                    </a:p>
                    <a:p>
                      <a:pPr algn="l"/>
                      <a:r>
                        <a:rPr lang="en-US" sz="2200" dirty="0" err="1" smtClean="0"/>
                        <a:t>OwnerID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Date</a:t>
                      </a:r>
                      <a:r>
                        <a:rPr lang="zh-CN" altLang="en-US" sz="2200" dirty="0" smtClean="0"/>
                        <a:t> </a:t>
                      </a:r>
                      <a:endParaRPr lang="en-US" altLang="zh-CN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ID_Q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OwnerID</a:t>
                      </a:r>
                      <a:endParaRPr lang="en-US" sz="2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Tags </a:t>
                      </a:r>
                      <a:endParaRPr lang="en-US" sz="2200" dirty="0" smtClean="0"/>
                    </a:p>
                    <a:p>
                      <a:pPr algn="l"/>
                      <a:r>
                        <a:rPr lang="en-US" sz="2200" dirty="0" smtClean="0"/>
                        <a:t>ID_Q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25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number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users have continuously increased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Growth of python is much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more obvious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Python: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Top 5 packages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diango</a:t>
            </a:r>
            <a:r>
              <a:rPr lang="en-US" altLang="zh-CN" sz="2400" dirty="0" smtClean="0">
                <a:solidFill>
                  <a:srgbClr val="0000FF"/>
                </a:solidFill>
              </a:rPr>
              <a:t>, pandas,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numpy</a:t>
            </a:r>
            <a:r>
              <a:rPr lang="en-US" altLang="zh-CN" sz="2400" dirty="0" smtClean="0">
                <a:solidFill>
                  <a:srgbClr val="0000FF"/>
                </a:solidFill>
              </a:rPr>
              <a:t>,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matplotlib</a:t>
            </a:r>
            <a:r>
              <a:rPr lang="en-US" altLang="zh-CN" sz="2400" dirty="0" smtClean="0">
                <a:solidFill>
                  <a:srgbClr val="0000FF"/>
                </a:solidFill>
              </a:rPr>
              <a:t>, regex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Top 5 packages </a:t>
            </a:r>
            <a:r>
              <a:rPr lang="en-US" altLang="zh-CN" sz="2400" dirty="0" smtClean="0">
                <a:solidFill>
                  <a:srgbClr val="0000FF"/>
                </a:solidFill>
              </a:rPr>
              <a:t>ggplot2, shiny,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data.table</a:t>
            </a:r>
            <a:r>
              <a:rPr lang="en-US" altLang="zh-CN" sz="2400" dirty="0" smtClean="0">
                <a:solidFill>
                  <a:srgbClr val="0000FF"/>
                </a:solidFill>
              </a:rPr>
              <a:t>, matrix,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dplyr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19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Limitation</a:t>
            </a:r>
            <a:r>
              <a:rPr lang="en-US" dirty="0" smtClean="0"/>
              <a:t> and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Onl</a:t>
            </a:r>
            <a:r>
              <a:rPr lang="en-US" sz="2800" dirty="0" smtClean="0"/>
              <a:t>y based on Stack Overflow community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investigate Q &amp; A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Tags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versus Q/A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“search”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function to find answer with highest score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err="1"/>
              <a:t>Q</a:t>
            </a:r>
            <a:r>
              <a:rPr lang="en-US" altLang="zh-CN" sz="2400" dirty="0" err="1" smtClean="0"/>
              <a:t>uesitons</a:t>
            </a:r>
            <a:r>
              <a:rPr lang="en-US" altLang="zh-CN" sz="2400" dirty="0" smtClean="0"/>
              <a:t>, answers, score, </a:t>
            </a:r>
            <a:r>
              <a:rPr lang="en-US" altLang="zh-CN" sz="2400" dirty="0" err="1" smtClean="0"/>
              <a:t>isAccepted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Natural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language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processing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2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190</Words>
  <Application>Microsoft Macintosh PowerPoint</Application>
  <PresentationFormat>On-screen Show (4:3)</PresentationFormat>
  <Paragraphs>104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 or Python? </vt:lpstr>
      <vt:lpstr>Why Do this Project?</vt:lpstr>
      <vt:lpstr>About Datasets </vt:lpstr>
      <vt:lpstr>ShinyApp</vt:lpstr>
      <vt:lpstr>Conclusions</vt:lpstr>
      <vt:lpstr>Limitation and 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or Python?      Stack Overflow Tells You What To Learn!</dc:title>
  <dc:creator>Hong</dc:creator>
  <cp:lastModifiedBy>Hong</cp:lastModifiedBy>
  <cp:revision>32</cp:revision>
  <dcterms:created xsi:type="dcterms:W3CDTF">2016-10-31T02:16:10Z</dcterms:created>
  <dcterms:modified xsi:type="dcterms:W3CDTF">2016-10-31T06:06:29Z</dcterms:modified>
</cp:coreProperties>
</file>