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sldIdLst>
    <p:sldId id="256" r:id="rId3"/>
    <p:sldId id="257" r:id="rId4"/>
  </p:sldIdLst>
  <p:sldSz cx="5029200" cy="5486400"/>
  <p:notesSz cx="6858000" cy="9144000"/>
  <p:defaultTextStyle>
    <a:defPPr>
      <a:defRPr lang="en-US"/>
    </a:defPPr>
    <a:lvl1pPr marL="0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0255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40509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10765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81019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51274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21529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91783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62039" algn="l" defTabSz="3702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928" y="-368"/>
      </p:cViewPr>
      <p:guideLst>
        <p:guide orient="horz" pos="1728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704341"/>
            <a:ext cx="42748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3108960"/>
            <a:ext cx="35204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1" y="219713"/>
            <a:ext cx="113157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1" y="219713"/>
            <a:ext cx="331089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1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704341"/>
            <a:ext cx="42748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3108960"/>
            <a:ext cx="35204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3" y="3525521"/>
            <a:ext cx="4274820" cy="108966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3" y="2325372"/>
            <a:ext cx="427482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0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05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7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0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1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15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17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20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0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1" y="1280161"/>
            <a:ext cx="2221230" cy="3620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1" y="1280161"/>
            <a:ext cx="2221230" cy="3620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4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1" y="1228092"/>
            <a:ext cx="2222105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55" indent="0">
              <a:buNone/>
              <a:defRPr sz="1700" b="1"/>
            </a:lvl2pPr>
            <a:lvl3pPr marL="740509" indent="0">
              <a:buNone/>
              <a:defRPr sz="1400" b="1"/>
            </a:lvl3pPr>
            <a:lvl4pPr marL="1110765" indent="0">
              <a:buNone/>
              <a:defRPr sz="1300" b="1"/>
            </a:lvl4pPr>
            <a:lvl5pPr marL="1481019" indent="0">
              <a:buNone/>
              <a:defRPr sz="1300" b="1"/>
            </a:lvl5pPr>
            <a:lvl6pPr marL="1851274" indent="0">
              <a:buNone/>
              <a:defRPr sz="1300" b="1"/>
            </a:lvl6pPr>
            <a:lvl7pPr marL="2221529" indent="0">
              <a:buNone/>
              <a:defRPr sz="1300" b="1"/>
            </a:lvl7pPr>
            <a:lvl8pPr marL="2591783" indent="0">
              <a:buNone/>
              <a:defRPr sz="1300" b="1"/>
            </a:lvl8pPr>
            <a:lvl9pPr marL="296203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1" y="1739901"/>
            <a:ext cx="2222105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5" y="1228092"/>
            <a:ext cx="2222977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55" indent="0">
              <a:buNone/>
              <a:defRPr sz="1700" b="1"/>
            </a:lvl2pPr>
            <a:lvl3pPr marL="740509" indent="0">
              <a:buNone/>
              <a:defRPr sz="1400" b="1"/>
            </a:lvl3pPr>
            <a:lvl4pPr marL="1110765" indent="0">
              <a:buNone/>
              <a:defRPr sz="1300" b="1"/>
            </a:lvl4pPr>
            <a:lvl5pPr marL="1481019" indent="0">
              <a:buNone/>
              <a:defRPr sz="1300" b="1"/>
            </a:lvl5pPr>
            <a:lvl6pPr marL="1851274" indent="0">
              <a:buNone/>
              <a:defRPr sz="1300" b="1"/>
            </a:lvl6pPr>
            <a:lvl7pPr marL="2221529" indent="0">
              <a:buNone/>
              <a:defRPr sz="1300" b="1"/>
            </a:lvl7pPr>
            <a:lvl8pPr marL="2591783" indent="0">
              <a:buNone/>
              <a:defRPr sz="1300" b="1"/>
            </a:lvl8pPr>
            <a:lvl9pPr marL="296203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5" y="1739901"/>
            <a:ext cx="2222977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3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3" y="218440"/>
            <a:ext cx="1654571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9" y="218442"/>
            <a:ext cx="2811463" cy="468249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3" y="1148082"/>
            <a:ext cx="1654571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70255" indent="0">
              <a:buNone/>
              <a:defRPr sz="1000"/>
            </a:lvl2pPr>
            <a:lvl3pPr marL="740509" indent="0">
              <a:buNone/>
              <a:defRPr sz="800"/>
            </a:lvl3pPr>
            <a:lvl4pPr marL="1110765" indent="0">
              <a:buNone/>
              <a:defRPr sz="700"/>
            </a:lvl4pPr>
            <a:lvl5pPr marL="1481019" indent="0">
              <a:buNone/>
              <a:defRPr sz="700"/>
            </a:lvl5pPr>
            <a:lvl6pPr marL="1851274" indent="0">
              <a:buNone/>
              <a:defRPr sz="700"/>
            </a:lvl6pPr>
            <a:lvl7pPr marL="2221529" indent="0">
              <a:buNone/>
              <a:defRPr sz="700"/>
            </a:lvl7pPr>
            <a:lvl8pPr marL="2591783" indent="0">
              <a:buNone/>
              <a:defRPr sz="700"/>
            </a:lvl8pPr>
            <a:lvl9pPr marL="296203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2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9" y="3840480"/>
            <a:ext cx="301752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9" y="490220"/>
            <a:ext cx="301752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70255" indent="0">
              <a:buNone/>
              <a:defRPr sz="2400"/>
            </a:lvl2pPr>
            <a:lvl3pPr marL="740509" indent="0">
              <a:buNone/>
              <a:defRPr sz="2000"/>
            </a:lvl3pPr>
            <a:lvl4pPr marL="1110765" indent="0">
              <a:buNone/>
              <a:defRPr sz="1700"/>
            </a:lvl4pPr>
            <a:lvl5pPr marL="1481019" indent="0">
              <a:buNone/>
              <a:defRPr sz="1700"/>
            </a:lvl5pPr>
            <a:lvl6pPr marL="1851274" indent="0">
              <a:buNone/>
              <a:defRPr sz="1700"/>
            </a:lvl6pPr>
            <a:lvl7pPr marL="2221529" indent="0">
              <a:buNone/>
              <a:defRPr sz="1700"/>
            </a:lvl7pPr>
            <a:lvl8pPr marL="2591783" indent="0">
              <a:buNone/>
              <a:defRPr sz="1700"/>
            </a:lvl8pPr>
            <a:lvl9pPr marL="296203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9" y="4293870"/>
            <a:ext cx="30175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70255" indent="0">
              <a:buNone/>
              <a:defRPr sz="1000"/>
            </a:lvl2pPr>
            <a:lvl3pPr marL="740509" indent="0">
              <a:buNone/>
              <a:defRPr sz="800"/>
            </a:lvl3pPr>
            <a:lvl4pPr marL="1110765" indent="0">
              <a:buNone/>
              <a:defRPr sz="700"/>
            </a:lvl4pPr>
            <a:lvl5pPr marL="1481019" indent="0">
              <a:buNone/>
              <a:defRPr sz="700"/>
            </a:lvl5pPr>
            <a:lvl6pPr marL="1851274" indent="0">
              <a:buNone/>
              <a:defRPr sz="700"/>
            </a:lvl6pPr>
            <a:lvl7pPr marL="2221529" indent="0">
              <a:buNone/>
              <a:defRPr sz="700"/>
            </a:lvl7pPr>
            <a:lvl8pPr marL="2591783" indent="0">
              <a:buNone/>
              <a:defRPr sz="700"/>
            </a:lvl8pPr>
            <a:lvl9pPr marL="296203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2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1" y="219713"/>
            <a:ext cx="113157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1" y="219713"/>
            <a:ext cx="331089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3" y="3525521"/>
            <a:ext cx="4274820" cy="108966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3" y="2325372"/>
            <a:ext cx="427482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0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05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07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0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1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15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17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20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1" y="1280161"/>
            <a:ext cx="2221230" cy="3620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1" y="1280161"/>
            <a:ext cx="2221230" cy="36207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1" y="1228092"/>
            <a:ext cx="2222105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55" indent="0">
              <a:buNone/>
              <a:defRPr sz="1700" b="1"/>
            </a:lvl2pPr>
            <a:lvl3pPr marL="740509" indent="0">
              <a:buNone/>
              <a:defRPr sz="1400" b="1"/>
            </a:lvl3pPr>
            <a:lvl4pPr marL="1110765" indent="0">
              <a:buNone/>
              <a:defRPr sz="1300" b="1"/>
            </a:lvl4pPr>
            <a:lvl5pPr marL="1481019" indent="0">
              <a:buNone/>
              <a:defRPr sz="1300" b="1"/>
            </a:lvl5pPr>
            <a:lvl6pPr marL="1851274" indent="0">
              <a:buNone/>
              <a:defRPr sz="1300" b="1"/>
            </a:lvl6pPr>
            <a:lvl7pPr marL="2221529" indent="0">
              <a:buNone/>
              <a:defRPr sz="1300" b="1"/>
            </a:lvl7pPr>
            <a:lvl8pPr marL="2591783" indent="0">
              <a:buNone/>
              <a:defRPr sz="1300" b="1"/>
            </a:lvl8pPr>
            <a:lvl9pPr marL="296203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1" y="1739901"/>
            <a:ext cx="2222105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5" y="1228092"/>
            <a:ext cx="2222977" cy="5118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0255" indent="0">
              <a:buNone/>
              <a:defRPr sz="1700" b="1"/>
            </a:lvl2pPr>
            <a:lvl3pPr marL="740509" indent="0">
              <a:buNone/>
              <a:defRPr sz="1400" b="1"/>
            </a:lvl3pPr>
            <a:lvl4pPr marL="1110765" indent="0">
              <a:buNone/>
              <a:defRPr sz="1300" b="1"/>
            </a:lvl4pPr>
            <a:lvl5pPr marL="1481019" indent="0">
              <a:buNone/>
              <a:defRPr sz="1300" b="1"/>
            </a:lvl5pPr>
            <a:lvl6pPr marL="1851274" indent="0">
              <a:buNone/>
              <a:defRPr sz="1300" b="1"/>
            </a:lvl6pPr>
            <a:lvl7pPr marL="2221529" indent="0">
              <a:buNone/>
              <a:defRPr sz="1300" b="1"/>
            </a:lvl7pPr>
            <a:lvl8pPr marL="2591783" indent="0">
              <a:buNone/>
              <a:defRPr sz="1300" b="1"/>
            </a:lvl8pPr>
            <a:lvl9pPr marL="2962039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5" y="1739901"/>
            <a:ext cx="2222977" cy="31610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4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3" y="218440"/>
            <a:ext cx="1654571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9" y="218442"/>
            <a:ext cx="2811463" cy="468249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3" y="1148082"/>
            <a:ext cx="1654571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70255" indent="0">
              <a:buNone/>
              <a:defRPr sz="1000"/>
            </a:lvl2pPr>
            <a:lvl3pPr marL="740509" indent="0">
              <a:buNone/>
              <a:defRPr sz="800"/>
            </a:lvl3pPr>
            <a:lvl4pPr marL="1110765" indent="0">
              <a:buNone/>
              <a:defRPr sz="700"/>
            </a:lvl4pPr>
            <a:lvl5pPr marL="1481019" indent="0">
              <a:buNone/>
              <a:defRPr sz="700"/>
            </a:lvl5pPr>
            <a:lvl6pPr marL="1851274" indent="0">
              <a:buNone/>
              <a:defRPr sz="700"/>
            </a:lvl6pPr>
            <a:lvl7pPr marL="2221529" indent="0">
              <a:buNone/>
              <a:defRPr sz="700"/>
            </a:lvl7pPr>
            <a:lvl8pPr marL="2591783" indent="0">
              <a:buNone/>
              <a:defRPr sz="700"/>
            </a:lvl8pPr>
            <a:lvl9pPr marL="296203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9" y="3840480"/>
            <a:ext cx="301752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9" y="490220"/>
            <a:ext cx="301752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70255" indent="0">
              <a:buNone/>
              <a:defRPr sz="2400"/>
            </a:lvl2pPr>
            <a:lvl3pPr marL="740509" indent="0">
              <a:buNone/>
              <a:defRPr sz="2000"/>
            </a:lvl3pPr>
            <a:lvl4pPr marL="1110765" indent="0">
              <a:buNone/>
              <a:defRPr sz="1700"/>
            </a:lvl4pPr>
            <a:lvl5pPr marL="1481019" indent="0">
              <a:buNone/>
              <a:defRPr sz="1700"/>
            </a:lvl5pPr>
            <a:lvl6pPr marL="1851274" indent="0">
              <a:buNone/>
              <a:defRPr sz="1700"/>
            </a:lvl6pPr>
            <a:lvl7pPr marL="2221529" indent="0">
              <a:buNone/>
              <a:defRPr sz="1700"/>
            </a:lvl7pPr>
            <a:lvl8pPr marL="2591783" indent="0">
              <a:buNone/>
              <a:defRPr sz="1700"/>
            </a:lvl8pPr>
            <a:lvl9pPr marL="296203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9" y="4293870"/>
            <a:ext cx="30175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70255" indent="0">
              <a:buNone/>
              <a:defRPr sz="1000"/>
            </a:lvl2pPr>
            <a:lvl3pPr marL="740509" indent="0">
              <a:buNone/>
              <a:defRPr sz="800"/>
            </a:lvl3pPr>
            <a:lvl4pPr marL="1110765" indent="0">
              <a:buNone/>
              <a:defRPr sz="700"/>
            </a:lvl4pPr>
            <a:lvl5pPr marL="1481019" indent="0">
              <a:buNone/>
              <a:defRPr sz="700"/>
            </a:lvl5pPr>
            <a:lvl6pPr marL="1851274" indent="0">
              <a:buNone/>
              <a:defRPr sz="700"/>
            </a:lvl6pPr>
            <a:lvl7pPr marL="2221529" indent="0">
              <a:buNone/>
              <a:defRPr sz="700"/>
            </a:lvl7pPr>
            <a:lvl8pPr marL="2591783" indent="0">
              <a:buNone/>
              <a:defRPr sz="700"/>
            </a:lvl8pPr>
            <a:lvl9pPr marL="296203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9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19711"/>
            <a:ext cx="4526280" cy="914400"/>
          </a:xfrm>
          <a:prstGeom prst="rect">
            <a:avLst/>
          </a:prstGeom>
        </p:spPr>
        <p:txBody>
          <a:bodyPr vert="horz" lIns="74051" tIns="37026" rIns="74051" bIns="370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80161"/>
            <a:ext cx="4526280" cy="3620770"/>
          </a:xfrm>
          <a:prstGeom prst="rect">
            <a:avLst/>
          </a:prstGeom>
        </p:spPr>
        <p:txBody>
          <a:bodyPr vert="horz" lIns="74051" tIns="37026" rIns="74051" bIns="370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3"/>
            <a:ext cx="11734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698F-AC4C-4A44-8965-8B827438DE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5085083"/>
            <a:ext cx="15925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5085083"/>
            <a:ext cx="11734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EE83-2238-ED47-80D4-0322A6EA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7025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691" indent="-277691" algn="l" defTabSz="37025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664" indent="-231409" algn="l" defTabSz="37025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25637" indent="-185126" algn="l" defTabSz="37025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891" indent="-185126" algn="l" defTabSz="370255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148" indent="-185126" algn="l" defTabSz="370255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401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6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776912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147165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55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0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765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01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274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52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1783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03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19711"/>
            <a:ext cx="4526280" cy="914400"/>
          </a:xfrm>
          <a:prstGeom prst="rect">
            <a:avLst/>
          </a:prstGeom>
        </p:spPr>
        <p:txBody>
          <a:bodyPr vert="horz" lIns="74051" tIns="37026" rIns="74051" bIns="370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80161"/>
            <a:ext cx="4526280" cy="3620770"/>
          </a:xfrm>
          <a:prstGeom prst="rect">
            <a:avLst/>
          </a:prstGeom>
        </p:spPr>
        <p:txBody>
          <a:bodyPr vert="horz" lIns="74051" tIns="37026" rIns="74051" bIns="370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3"/>
            <a:ext cx="11734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9266-C725-2B49-AB7E-2310B0472F8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5085083"/>
            <a:ext cx="15925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5085083"/>
            <a:ext cx="1173480" cy="292100"/>
          </a:xfrm>
          <a:prstGeom prst="rect">
            <a:avLst/>
          </a:prstGeom>
        </p:spPr>
        <p:txBody>
          <a:bodyPr vert="horz" lIns="74051" tIns="37026" rIns="74051" bIns="3702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5E97-1059-FC40-864C-79E2D0FE8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37025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691" indent="-277691" algn="l" defTabSz="37025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664" indent="-231409" algn="l" defTabSz="37025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25637" indent="-185126" algn="l" defTabSz="37025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891" indent="-185126" algn="l" defTabSz="370255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148" indent="-185126" algn="l" defTabSz="370255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401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6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776912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147165" indent="-185126" algn="l" defTabSz="37025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55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0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765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01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274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52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1783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039" algn="l" defTabSz="37025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84" y="-179593"/>
            <a:ext cx="4157838" cy="5845586"/>
          </a:xfrm>
          <a:prstGeom prst="rect">
            <a:avLst/>
          </a:prstGeom>
          <a:noFill/>
        </p:spPr>
        <p:txBody>
          <a:bodyPr wrap="none" lIns="74051" tIns="37026" rIns="74051" bIns="37026" rtlCol="0">
            <a:spAutoFit/>
          </a:bodyPr>
          <a:lstStyle/>
          <a:p>
            <a:pPr algn="ctr"/>
            <a:r>
              <a:rPr lang="en-US" sz="37500" dirty="0">
                <a:ln w="44450"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latin typeface="Bernard MT Condensed"/>
                <a:cs typeface="Bernard MT Condensed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37742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189" y="-1065934"/>
            <a:ext cx="4536829" cy="6999748"/>
          </a:xfrm>
          <a:prstGeom prst="rect">
            <a:avLst/>
          </a:prstGeom>
          <a:noFill/>
        </p:spPr>
        <p:txBody>
          <a:bodyPr wrap="none" lIns="74051" tIns="37026" rIns="74051" bIns="37026" rtlCol="0">
            <a:spAutoFit/>
          </a:bodyPr>
          <a:lstStyle/>
          <a:p>
            <a:pPr algn="ctr"/>
            <a:r>
              <a:rPr lang="en-US" sz="45000" dirty="0">
                <a:ln w="44450">
                  <a:noFill/>
                </a:ln>
                <a:solidFill>
                  <a:schemeClr val="bg1">
                    <a:lumMod val="65000"/>
                  </a:schemeClr>
                </a:solidFill>
                <a:latin typeface="Abadi MT Condensed Extra Bold"/>
                <a:cs typeface="Abadi MT Condensed Extra Bold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158472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PowerPoint Presentation</vt:lpstr>
      <vt:lpstr>PowerPoint Presentation</vt:lpstr>
    </vt:vector>
  </TitlesOfParts>
  <Company>Dana Farber Cancer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Irizarry</dc:creator>
  <cp:lastModifiedBy>Rafael Irizarry</cp:lastModifiedBy>
  <cp:revision>6</cp:revision>
  <dcterms:created xsi:type="dcterms:W3CDTF">2016-08-16T00:32:59Z</dcterms:created>
  <dcterms:modified xsi:type="dcterms:W3CDTF">2016-08-16T02:13:14Z</dcterms:modified>
</cp:coreProperties>
</file>