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A6F1-4A9B-4AF5-9F48-483B23B7B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44F2D-6347-415F-BDFF-FF488A573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1F0D2-A9AF-47F2-8179-31CA700C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31D3-FC0D-4DB0-B7BF-CD34FA10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9FEB-AADB-45E9-891E-64D070FA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C25B-7DD3-4A89-8CEA-ECCBC72E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9D807-C23C-4A7A-A83C-298897506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E39A7-15D8-4EDD-BE59-E7A6B9F2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6708-9E0C-49FE-8023-EEEA3D25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21A3-147A-4085-B418-4C819036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4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73D98-F7F4-4CEE-A075-FA2CE2F9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004C1-ABC3-4B3E-8F4C-6CBC7237C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2B04-4691-499B-A755-B90609D8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6A36-F1E4-474C-9FC0-C1035F09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D73C-A076-417D-8BEA-A1BFED3B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03C1-7BD7-4435-993B-94CB0334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1227-2ECE-4280-B82C-56D02D16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065C-A439-4489-B4F1-24424FF5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E4596-457F-46E3-BCB6-FAF377EF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C087-B613-45F4-95AC-B8D36CAD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1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A633-8F7D-45D2-9338-F48BEB33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C2D25-BE5E-46A3-B316-A8434E70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0109-91F4-461F-A6D5-2CD0BD9D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C9D7A-C318-4976-9270-83D6E3A7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B60C-236C-4417-9257-445F4C6C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9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8512-B170-429B-898E-713D5EC6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1A7-4677-4FF8-B6DD-6EAE3ABAE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70B9A-3DFB-45E9-8A73-78EB67A72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8F8ED-BD6A-4E26-A086-8FD97F0C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DF69-B0C9-4DC6-B6A9-9790D875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57783-4CDF-4E45-97B4-7868D11D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4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EEEC-91D6-4CDD-BA41-D3B88790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3E97D-1C4B-46C9-B8A0-6DB805651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F4E54-114D-4E4E-84FE-188588AE8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C5C36-610D-47D4-A2CE-E8244357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18D30-FCF0-4C5E-AE84-BE69C223F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9D449-2B33-4B0B-AD71-3AF69C4B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8E1F5-235E-47B1-844F-0F21C781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91315-C7A6-4ABA-8E7B-9307F485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CD7-278B-47AC-9C47-FEAF6E5D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7C173-A1F3-40F3-B1AE-272A798B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65260-AD85-4FF4-86D9-B6F0A798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E6F73-8327-456D-8887-51C266C5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3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29B75-4161-4007-8510-8E5A7B7A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117AC-6871-49EC-AE6B-E65041CE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225D8-5B79-49CF-9717-A7CBA818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5010-9953-4C48-8FD5-89C640EB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9093-C170-45BD-86FF-352B7C90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3F7A7-3512-46F1-96D2-3CA0D36E1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8A87D-FA10-4C01-ABD7-66E330C5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84886-7F9D-4AF0-93A6-CA631912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5654F-A34B-4767-B140-17AB9F17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7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43AC-ED0D-4C87-B4B4-14691732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AAD89-DEC0-4096-9D69-9FB1ACE3A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23C97-3784-4091-A89A-939B1CE20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659B1-A63F-436F-8AB3-02E08782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575C7-7647-41AF-88AC-57944556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11A77-DA4A-4711-B368-C168622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A6257-B5BA-4C31-A76D-22A0D944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74FD-335A-46B3-AEA7-8ADF4FBE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78F2-F056-4AFB-ABAA-289AF0F32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F36BC-15B5-4CE7-807D-5602DA555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36554-7358-4770-B08E-767393447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1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9AB9-17D3-4855-90C5-534DF773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950F-D006-4904-A46A-B3EF4D55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2A90E44-ACED-465B-9C2B-8C9B080F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2" y="504773"/>
            <a:ext cx="10380492" cy="583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9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02C506-4C02-4930-A39F-4B0F377E7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83823"/>
            <a:ext cx="10985369" cy="617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42F5E0-2FAE-47BA-9BD6-06D2A5F4D2D7}"/>
              </a:ext>
            </a:extLst>
          </p:cNvPr>
          <p:cNvCxnSpPr/>
          <p:nvPr/>
        </p:nvCxnSpPr>
        <p:spPr>
          <a:xfrm>
            <a:off x="3854824" y="1887071"/>
            <a:ext cx="9054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4A945-C737-4333-B79C-47E503B89B72}"/>
              </a:ext>
            </a:extLst>
          </p:cNvPr>
          <p:cNvCxnSpPr/>
          <p:nvPr/>
        </p:nvCxnSpPr>
        <p:spPr>
          <a:xfrm>
            <a:off x="3854824" y="1151965"/>
            <a:ext cx="9054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1A9347-F89E-42DD-9666-71F7BBDDA8D0}"/>
              </a:ext>
            </a:extLst>
          </p:cNvPr>
          <p:cNvCxnSpPr/>
          <p:nvPr/>
        </p:nvCxnSpPr>
        <p:spPr>
          <a:xfrm>
            <a:off x="3796553" y="2667001"/>
            <a:ext cx="9054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0F6045-424E-4648-823C-29C3D00A8B1A}"/>
              </a:ext>
            </a:extLst>
          </p:cNvPr>
          <p:cNvCxnSpPr/>
          <p:nvPr/>
        </p:nvCxnSpPr>
        <p:spPr>
          <a:xfrm>
            <a:off x="322730" y="3509683"/>
            <a:ext cx="9054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437611-55D0-4B17-930D-9E693F91FAE8}"/>
              </a:ext>
            </a:extLst>
          </p:cNvPr>
          <p:cNvCxnSpPr>
            <a:cxnSpLocks/>
          </p:cNvCxnSpPr>
          <p:nvPr/>
        </p:nvCxnSpPr>
        <p:spPr>
          <a:xfrm>
            <a:off x="145168" y="4361330"/>
            <a:ext cx="7654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11085D-69A1-427D-BBC0-43218E892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6"/>
          <a:stretch/>
        </p:blipFill>
        <p:spPr>
          <a:xfrm>
            <a:off x="1036949" y="183822"/>
            <a:ext cx="9156182" cy="472282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FBA2EE-E9FD-4BDE-998D-20ABAE9D5F93}"/>
              </a:ext>
            </a:extLst>
          </p:cNvPr>
          <p:cNvCxnSpPr>
            <a:cxnSpLocks/>
          </p:cNvCxnSpPr>
          <p:nvPr/>
        </p:nvCxnSpPr>
        <p:spPr>
          <a:xfrm>
            <a:off x="10193131" y="183822"/>
            <a:ext cx="0" cy="33344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D55F72-7C27-405B-8710-FAD610FA96BB}"/>
              </a:ext>
            </a:extLst>
          </p:cNvPr>
          <p:cNvSpPr txBox="1"/>
          <p:nvPr/>
        </p:nvSpPr>
        <p:spPr>
          <a:xfrm>
            <a:off x="1274468" y="4671212"/>
            <a:ext cx="929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We are only looking for novel transcripts!</a:t>
            </a:r>
          </a:p>
        </p:txBody>
      </p:sp>
    </p:spTree>
    <p:extLst>
      <p:ext uri="{BB962C8B-B14F-4D97-AF65-F5344CB8AC3E}">
        <p14:creationId xmlns:p14="http://schemas.microsoft.com/office/powerpoint/2010/main" val="87389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D3C280-2F46-4C5D-8777-61EA9D69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43" y="0"/>
            <a:ext cx="7807423" cy="4703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3959F8-56A1-42D7-890A-2BA8BA17519A}"/>
              </a:ext>
            </a:extLst>
          </p:cNvPr>
          <p:cNvSpPr txBox="1"/>
          <p:nvPr/>
        </p:nvSpPr>
        <p:spPr>
          <a:xfrm>
            <a:off x="1305428" y="4703975"/>
            <a:ext cx="92948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/>
              <a:t>Intron-less transcripts are not relevant to our analysis and are likely due to experimental error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5A073-F748-4B91-AABA-349387F2C046}"/>
              </a:ext>
            </a:extLst>
          </p:cNvPr>
          <p:cNvSpPr/>
          <p:nvPr/>
        </p:nvSpPr>
        <p:spPr>
          <a:xfrm>
            <a:off x="3195918" y="2021541"/>
            <a:ext cx="811306" cy="811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08E3DE-E6B3-48CA-8EA6-58B87B66D6AD}"/>
              </a:ext>
            </a:extLst>
          </p:cNvPr>
          <p:cNvSpPr/>
          <p:nvPr/>
        </p:nvSpPr>
        <p:spPr>
          <a:xfrm>
            <a:off x="8252012" y="1946334"/>
            <a:ext cx="811306" cy="811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8772B4-B5D7-4B4F-9729-5D3920AA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4" y="133870"/>
            <a:ext cx="11491715" cy="36886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0D3738-9D86-41E7-B014-1D49A71957B9}"/>
              </a:ext>
            </a:extLst>
          </p:cNvPr>
          <p:cNvSpPr txBox="1"/>
          <p:nvPr/>
        </p:nvSpPr>
        <p:spPr>
          <a:xfrm>
            <a:off x="1310326" y="4218495"/>
            <a:ext cx="929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Although biologically relevant, we are uncertain how to parse true retained introns against experimental error</a:t>
            </a:r>
          </a:p>
        </p:txBody>
      </p:sp>
    </p:spTree>
    <p:extLst>
      <p:ext uri="{BB962C8B-B14F-4D97-AF65-F5344CB8AC3E}">
        <p14:creationId xmlns:p14="http://schemas.microsoft.com/office/powerpoint/2010/main" val="125723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30EA0C2-C0DE-4F87-A6F9-040F949D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2" y="509486"/>
            <a:ext cx="10380492" cy="583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3619CF2B-F4A4-4732-AD11-746528A04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4256" y="1229505"/>
            <a:ext cx="457200" cy="457200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459A8F1E-8AB2-40C7-8D4C-4D158E2B0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9495" y="1874918"/>
            <a:ext cx="457200" cy="457200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0977BAB1-07DD-42B3-B5C8-C0CD2D559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056" y="2622871"/>
            <a:ext cx="457200" cy="457200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99A010E-430E-42A9-A857-B54CA2166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906" y="3428999"/>
            <a:ext cx="457200" cy="45720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9F79B970-0056-4B66-8649-83F7116CB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168" y="4233539"/>
            <a:ext cx="457200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4D7E0A-156C-48A0-976A-ABC4ADCAB54B}"/>
              </a:ext>
            </a:extLst>
          </p:cNvPr>
          <p:cNvSpPr/>
          <p:nvPr/>
        </p:nvSpPr>
        <p:spPr>
          <a:xfrm>
            <a:off x="561402" y="4943760"/>
            <a:ext cx="3704782" cy="7322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9AB9-17D3-4855-90C5-534DF773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950F-D006-4904-A46A-B3EF4D55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2A90E44-ACED-465B-9C2B-8C9B080F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2" y="504773"/>
            <a:ext cx="10380492" cy="583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Lama, Nicole Noelle</dc:creator>
  <cp:lastModifiedBy>Lama, Nicole Noelle</cp:lastModifiedBy>
  <cp:revision>4</cp:revision>
  <dcterms:created xsi:type="dcterms:W3CDTF">2019-03-12T16:17:01Z</dcterms:created>
  <dcterms:modified xsi:type="dcterms:W3CDTF">2019-03-12T16:31:53Z</dcterms:modified>
</cp:coreProperties>
</file>