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9" r:id="rId1"/>
  </p:sldMasterIdLst>
  <p:notesMasterIdLst>
    <p:notesMasterId r:id="rId62"/>
  </p:notesMasterIdLst>
  <p:sldIdLst>
    <p:sldId id="259" r:id="rId2"/>
    <p:sldId id="290" r:id="rId3"/>
    <p:sldId id="289" r:id="rId4"/>
    <p:sldId id="319" r:id="rId5"/>
    <p:sldId id="260" r:id="rId6"/>
    <p:sldId id="261" r:id="rId7"/>
    <p:sldId id="262" r:id="rId8"/>
    <p:sldId id="263" r:id="rId9"/>
    <p:sldId id="264" r:id="rId10"/>
    <p:sldId id="265" r:id="rId11"/>
    <p:sldId id="267" r:id="rId12"/>
    <p:sldId id="266" r:id="rId13"/>
    <p:sldId id="268" r:id="rId14"/>
    <p:sldId id="292" r:id="rId15"/>
    <p:sldId id="293" r:id="rId16"/>
    <p:sldId id="269" r:id="rId17"/>
    <p:sldId id="270" r:id="rId18"/>
    <p:sldId id="271" r:id="rId19"/>
    <p:sldId id="272" r:id="rId20"/>
    <p:sldId id="273" r:id="rId21"/>
    <p:sldId id="274" r:id="rId22"/>
    <p:sldId id="275" r:id="rId23"/>
    <p:sldId id="276" r:id="rId24"/>
    <p:sldId id="277" r:id="rId25"/>
    <p:sldId id="297" r:id="rId26"/>
    <p:sldId id="295" r:id="rId27"/>
    <p:sldId id="294" r:id="rId28"/>
    <p:sldId id="326" r:id="rId29"/>
    <p:sldId id="327" r:id="rId30"/>
    <p:sldId id="315" r:id="rId31"/>
    <p:sldId id="316" r:id="rId32"/>
    <p:sldId id="317" r:id="rId33"/>
    <p:sldId id="318" r:id="rId34"/>
    <p:sldId id="313" r:id="rId35"/>
    <p:sldId id="307" r:id="rId36"/>
    <p:sldId id="312" r:id="rId37"/>
    <p:sldId id="287" r:id="rId38"/>
    <p:sldId id="306" r:id="rId39"/>
    <p:sldId id="288" r:id="rId40"/>
    <p:sldId id="328" r:id="rId41"/>
    <p:sldId id="329" r:id="rId42"/>
    <p:sldId id="291" r:id="rId43"/>
    <p:sldId id="330" r:id="rId44"/>
    <p:sldId id="331" r:id="rId45"/>
    <p:sldId id="332" r:id="rId46"/>
    <p:sldId id="333" r:id="rId47"/>
    <p:sldId id="296" r:id="rId48"/>
    <p:sldId id="334" r:id="rId49"/>
    <p:sldId id="298" r:id="rId50"/>
    <p:sldId id="299" r:id="rId51"/>
    <p:sldId id="300" r:id="rId52"/>
    <p:sldId id="301" r:id="rId53"/>
    <p:sldId id="314" r:id="rId54"/>
    <p:sldId id="302" r:id="rId55"/>
    <p:sldId id="303" r:id="rId56"/>
    <p:sldId id="278" r:id="rId57"/>
    <p:sldId id="308" r:id="rId58"/>
    <p:sldId id="310" r:id="rId59"/>
    <p:sldId id="311" r:id="rId60"/>
    <p:sldId id="309" r:id="rId61"/>
  </p:sldIdLst>
  <p:sldSz cx="9144000" cy="6858000" type="screen4x3"/>
  <p:notesSz cx="6858000" cy="9144000"/>
  <p:defaultTextStyle>
    <a:defPPr>
      <a:defRPr lang="ar-SA"/>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66"/>
    <a:srgbClr val="FF3399"/>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autoAdjust="0"/>
    <p:restoredTop sz="72693" autoAdjust="0"/>
  </p:normalViewPr>
  <p:slideViewPr>
    <p:cSldViewPr>
      <p:cViewPr varScale="1">
        <p:scale>
          <a:sx n="51" d="100"/>
          <a:sy n="51" d="100"/>
        </p:scale>
        <p:origin x="19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833B7D6-E07A-DEB6-6604-251E62E66C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1" hangingPunct="1">
              <a:defRPr sz="1200" smtClean="0"/>
            </a:lvl1pPr>
          </a:lstStyle>
          <a:p>
            <a:pPr>
              <a:defRPr/>
            </a:pPr>
            <a:endParaRPr lang="en-US" altLang="en-US"/>
          </a:p>
        </p:txBody>
      </p:sp>
      <p:sp>
        <p:nvSpPr>
          <p:cNvPr id="22531" name="Rectangle 3">
            <a:extLst>
              <a:ext uri="{FF2B5EF4-FFF2-40B4-BE49-F238E27FC236}">
                <a16:creationId xmlns:a16="http://schemas.microsoft.com/office/drawing/2014/main" id="{3987AEBD-9331-040B-63D6-6C3667E947C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1" eaLnBrk="1" hangingPunct="1">
              <a:defRPr sz="1200" smtClean="0"/>
            </a:lvl1pPr>
          </a:lstStyle>
          <a:p>
            <a:pPr>
              <a:defRPr/>
            </a:pPr>
            <a:endParaRPr lang="en-US" altLang="en-US"/>
          </a:p>
        </p:txBody>
      </p:sp>
      <p:sp>
        <p:nvSpPr>
          <p:cNvPr id="2052" name="Rectangle 4">
            <a:extLst>
              <a:ext uri="{FF2B5EF4-FFF2-40B4-BE49-F238E27FC236}">
                <a16:creationId xmlns:a16="http://schemas.microsoft.com/office/drawing/2014/main" id="{E5DF8163-5B83-6B7A-8F90-D5D78125EED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id="{D2D7B19C-275E-2B9F-4A12-E08EBEADA75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4" name="Rectangle 6">
            <a:extLst>
              <a:ext uri="{FF2B5EF4-FFF2-40B4-BE49-F238E27FC236}">
                <a16:creationId xmlns:a16="http://schemas.microsoft.com/office/drawing/2014/main" id="{0F5BDD5C-CA35-F278-B6EE-68F090C55F9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hangingPunct="1">
              <a:defRPr sz="1200" smtClean="0"/>
            </a:lvl1pPr>
          </a:lstStyle>
          <a:p>
            <a:pPr>
              <a:defRPr/>
            </a:pPr>
            <a:endParaRPr lang="en-US" altLang="en-US"/>
          </a:p>
        </p:txBody>
      </p:sp>
      <p:sp>
        <p:nvSpPr>
          <p:cNvPr id="22535" name="Rectangle 7">
            <a:extLst>
              <a:ext uri="{FF2B5EF4-FFF2-40B4-BE49-F238E27FC236}">
                <a16:creationId xmlns:a16="http://schemas.microsoft.com/office/drawing/2014/main" id="{CCF890BC-53B0-20FD-1B32-C5E5A2EA9D8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1" eaLnBrk="1" hangingPunct="1">
              <a:defRPr sz="1200"/>
            </a:lvl1pPr>
          </a:lstStyle>
          <a:p>
            <a:fld id="{85163824-EA3B-4D2B-BC3B-D753EE2E767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r" rtl="1"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r" rtl="1"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r" rtl="1"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r" rtl="1"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Epsilon"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25C9644-DD57-7E64-6419-3C93C641E5D5}"/>
              </a:ext>
            </a:extLst>
          </p:cNvPr>
          <p:cNvSpPr>
            <a:spLocks noGrp="1" noChangeArrowheads="1"/>
          </p:cNvSpPr>
          <p:nvPr>
            <p:ph type="sldNum" sz="quarter" idx="5"/>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308C6F-1C82-4EBA-975A-8AED7A4C4B64}" type="slidenum">
              <a:rPr lang="en-US" altLang="en-US"/>
              <a:pPr/>
              <a:t>1</a:t>
            </a:fld>
            <a:endParaRPr lang="en-US" altLang="en-US"/>
          </a:p>
        </p:txBody>
      </p:sp>
      <p:sp>
        <p:nvSpPr>
          <p:cNvPr id="5123" name="Rectangle 2">
            <a:extLst>
              <a:ext uri="{FF2B5EF4-FFF2-40B4-BE49-F238E27FC236}">
                <a16:creationId xmlns:a16="http://schemas.microsoft.com/office/drawing/2014/main" id="{19CFC0FF-3310-6360-C64C-EB31C18A02E4}"/>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B6275EF-8F9C-0CAD-E177-778FA3BE1BF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800" dirty="0">
                <a:effectLst/>
                <a:latin typeface="Times New Roman" panose="02020603050405020304" pitchFamily="18" charset="0"/>
                <a:ea typeface="Times New Roman" panose="02020603050405020304" pitchFamily="18" charset="0"/>
                <a:cs typeface="Nazanin"/>
              </a:rPr>
              <a:t>در رابطه فوق، فاصلة بين  و ، 3 خانه و بين  و ، 6 خانه است</a:t>
            </a:r>
            <a:endParaRPr lang="en-US" dirty="0"/>
          </a:p>
        </p:txBody>
      </p:sp>
      <p:sp>
        <p:nvSpPr>
          <p:cNvPr id="4" name="Slide Number Placeholder 3"/>
          <p:cNvSpPr>
            <a:spLocks noGrp="1"/>
          </p:cNvSpPr>
          <p:nvPr>
            <p:ph type="sldNum" sz="quarter" idx="5"/>
          </p:nvPr>
        </p:nvSpPr>
        <p:spPr/>
        <p:txBody>
          <a:bodyPr/>
          <a:lstStyle/>
          <a:p>
            <a:fld id="{85163824-EA3B-4D2B-BC3B-D753EE2E7673}" type="slidenum">
              <a:rPr lang="en-US" altLang="en-US" smtClean="0"/>
              <a:pPr/>
              <a:t>14</a:t>
            </a:fld>
            <a:endParaRPr lang="en-US" altLang="en-US"/>
          </a:p>
        </p:txBody>
      </p:sp>
    </p:spTree>
    <p:extLst>
      <p:ext uri="{BB962C8B-B14F-4D97-AF65-F5344CB8AC3E}">
        <p14:creationId xmlns:p14="http://schemas.microsoft.com/office/powerpoint/2010/main" val="382545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800" dirty="0">
                <a:effectLst/>
                <a:latin typeface="Times New Roman" panose="02020603050405020304" pitchFamily="18" charset="0"/>
                <a:ea typeface="Times New Roman" panose="02020603050405020304" pitchFamily="18" charset="0"/>
                <a:cs typeface="Nazanin"/>
              </a:rPr>
              <a:t>از اين نکته براي اعمال يک حملة تمايز عليه اين الگوريتم استفاده شده است </a:t>
            </a:r>
            <a:endParaRPr lang="en-US" dirty="0"/>
          </a:p>
        </p:txBody>
      </p:sp>
      <p:sp>
        <p:nvSpPr>
          <p:cNvPr id="4" name="Slide Number Placeholder 3"/>
          <p:cNvSpPr>
            <a:spLocks noGrp="1"/>
          </p:cNvSpPr>
          <p:nvPr>
            <p:ph type="sldNum" sz="quarter" idx="5"/>
          </p:nvPr>
        </p:nvSpPr>
        <p:spPr/>
        <p:txBody>
          <a:bodyPr/>
          <a:lstStyle/>
          <a:p>
            <a:fld id="{85163824-EA3B-4D2B-BC3B-D753EE2E7673}" type="slidenum">
              <a:rPr lang="en-US" altLang="en-US" smtClean="0"/>
              <a:pPr/>
              <a:t>15</a:t>
            </a:fld>
            <a:endParaRPr lang="en-US" altLang="en-US"/>
          </a:p>
        </p:txBody>
      </p:sp>
    </p:spTree>
    <p:extLst>
      <p:ext uri="{BB962C8B-B14F-4D97-AF65-F5344CB8AC3E}">
        <p14:creationId xmlns:p14="http://schemas.microsoft.com/office/powerpoint/2010/main" val="146413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AD2743-C7E7-E73D-75EB-DEA8275DFA88}"/>
              </a:ext>
            </a:extLst>
          </p:cNvPr>
          <p:cNvSpPr>
            <a:spLocks noGrp="1" noChangeArrowheads="1"/>
          </p:cNvSpPr>
          <p:nvPr>
            <p:ph type="sldNum" sz="quarter" idx="5"/>
          </p:nvPr>
        </p:nvSpPr>
        <p:spPr>
          <a:ln/>
        </p:spPr>
        <p:txBody>
          <a:bodyPr/>
          <a:lstStyle/>
          <a:p>
            <a:fld id="{069A0B0A-BA91-49D6-81D2-5AB09956F51D}" type="slidenum">
              <a:rPr lang="ar-SA" altLang="en-US"/>
              <a:pPr/>
              <a:t>31</a:t>
            </a:fld>
            <a:endParaRPr lang="en-US" altLang="en-US"/>
          </a:p>
        </p:txBody>
      </p:sp>
      <p:sp>
        <p:nvSpPr>
          <p:cNvPr id="23554" name="Rectangle 2">
            <a:extLst>
              <a:ext uri="{FF2B5EF4-FFF2-40B4-BE49-F238E27FC236}">
                <a16:creationId xmlns:a16="http://schemas.microsoft.com/office/drawing/2014/main" id="{9AB2AABF-E0D1-D84C-101A-B096950E6D02}"/>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D37B6B1D-21B7-52CD-FF88-E9F3D324A8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163824-EA3B-4D2B-BC3B-D753EE2E7673}" type="slidenum">
              <a:rPr lang="en-US" altLang="en-US" smtClean="0"/>
              <a:pPr/>
              <a:t>41</a:t>
            </a:fld>
            <a:endParaRPr lang="en-US" altLang="en-US"/>
          </a:p>
        </p:txBody>
      </p:sp>
    </p:spTree>
    <p:extLst>
      <p:ext uri="{BB962C8B-B14F-4D97-AF65-F5344CB8AC3E}">
        <p14:creationId xmlns:p14="http://schemas.microsoft.com/office/powerpoint/2010/main" val="215466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u="sng" dirty="0">
                <a:effectLst/>
                <a:hlinkClick r:id="rId3"/>
              </a:rPr>
            </a:br>
            <a:r>
              <a:rPr lang="en-US" u="sng" dirty="0">
                <a:effectLst/>
                <a:hlinkClick r:id="rId3"/>
              </a:rPr>
              <a:t>Epsilon</a:t>
            </a:r>
            <a:endParaRPr lang="en-US" dirty="0"/>
          </a:p>
        </p:txBody>
      </p:sp>
      <p:sp>
        <p:nvSpPr>
          <p:cNvPr id="4" name="Slide Number Placeholder 3"/>
          <p:cNvSpPr>
            <a:spLocks noGrp="1"/>
          </p:cNvSpPr>
          <p:nvPr>
            <p:ph type="sldNum" sz="quarter" idx="5"/>
          </p:nvPr>
        </p:nvSpPr>
        <p:spPr/>
        <p:txBody>
          <a:bodyPr/>
          <a:lstStyle/>
          <a:p>
            <a:fld id="{85163824-EA3B-4D2B-BC3B-D753EE2E7673}" type="slidenum">
              <a:rPr lang="en-US" altLang="en-US" smtClean="0"/>
              <a:pPr/>
              <a:t>46</a:t>
            </a:fld>
            <a:endParaRPr lang="en-US" altLang="en-US"/>
          </a:p>
        </p:txBody>
      </p:sp>
    </p:spTree>
    <p:extLst>
      <p:ext uri="{BB962C8B-B14F-4D97-AF65-F5344CB8AC3E}">
        <p14:creationId xmlns:p14="http://schemas.microsoft.com/office/powerpoint/2010/main" val="241135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071051C6-E2B5-6491-A378-680670087FC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E97AF1D-D04D-9EDF-8B0F-1FDE1AE392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2EA4862-14DF-BCDD-8E9B-CFEC43F07792}"/>
              </a:ext>
            </a:extLst>
          </p:cNvPr>
          <p:cNvSpPr>
            <a:spLocks noGrp="1" noChangeArrowheads="1"/>
          </p:cNvSpPr>
          <p:nvPr>
            <p:ph type="sldNum" sz="quarter" idx="12"/>
          </p:nvPr>
        </p:nvSpPr>
        <p:spPr>
          <a:ln/>
        </p:spPr>
        <p:txBody>
          <a:bodyPr/>
          <a:lstStyle>
            <a:lvl1pPr>
              <a:defRPr/>
            </a:lvl1pPr>
          </a:lstStyle>
          <a:p>
            <a:fld id="{512D3C75-6543-45B9-95E1-D24CFFA53828}" type="slidenum">
              <a:rPr lang="ar-SA" altLang="en-US"/>
              <a:pPr/>
              <a:t>‹#›</a:t>
            </a:fld>
            <a:endParaRPr lang="en-US" altLang="en-US"/>
          </a:p>
        </p:txBody>
      </p:sp>
    </p:spTree>
    <p:extLst>
      <p:ext uri="{BB962C8B-B14F-4D97-AF65-F5344CB8AC3E}">
        <p14:creationId xmlns:p14="http://schemas.microsoft.com/office/powerpoint/2010/main" val="186238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D1178A-590B-14BB-9638-3BAC9A23DF3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DDC3AFB-374C-E000-8FAD-F6208ADE80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CE3E022-76B7-8967-F334-19A755FA1659}"/>
              </a:ext>
            </a:extLst>
          </p:cNvPr>
          <p:cNvSpPr>
            <a:spLocks noGrp="1" noChangeArrowheads="1"/>
          </p:cNvSpPr>
          <p:nvPr>
            <p:ph type="sldNum" sz="quarter" idx="12"/>
          </p:nvPr>
        </p:nvSpPr>
        <p:spPr>
          <a:ln/>
        </p:spPr>
        <p:txBody>
          <a:bodyPr/>
          <a:lstStyle>
            <a:lvl1pPr>
              <a:defRPr/>
            </a:lvl1pPr>
          </a:lstStyle>
          <a:p>
            <a:fld id="{3591C9B5-1074-4841-BC5E-27BE46D34750}" type="slidenum">
              <a:rPr lang="ar-SA" altLang="en-US"/>
              <a:pPr/>
              <a:t>‹#›</a:t>
            </a:fld>
            <a:endParaRPr lang="en-US" altLang="en-US"/>
          </a:p>
        </p:txBody>
      </p:sp>
    </p:spTree>
    <p:extLst>
      <p:ext uri="{BB962C8B-B14F-4D97-AF65-F5344CB8AC3E}">
        <p14:creationId xmlns:p14="http://schemas.microsoft.com/office/powerpoint/2010/main" val="407533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0CDA58B-69AA-4A92-0BBF-203483E54C2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0DE257F-1E9D-FB96-D130-A88268B8DC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E191CCD-60DB-7D49-49B4-AE865C8C0349}"/>
              </a:ext>
            </a:extLst>
          </p:cNvPr>
          <p:cNvSpPr>
            <a:spLocks noGrp="1" noChangeArrowheads="1"/>
          </p:cNvSpPr>
          <p:nvPr>
            <p:ph type="sldNum" sz="quarter" idx="12"/>
          </p:nvPr>
        </p:nvSpPr>
        <p:spPr>
          <a:ln/>
        </p:spPr>
        <p:txBody>
          <a:bodyPr/>
          <a:lstStyle>
            <a:lvl1pPr>
              <a:defRPr/>
            </a:lvl1pPr>
          </a:lstStyle>
          <a:p>
            <a:fld id="{765EB926-8EA2-4777-801F-92BC7E33661F}" type="slidenum">
              <a:rPr lang="ar-SA" altLang="en-US"/>
              <a:pPr/>
              <a:t>‹#›</a:t>
            </a:fld>
            <a:endParaRPr lang="en-US" altLang="en-US"/>
          </a:p>
        </p:txBody>
      </p:sp>
    </p:spTree>
    <p:extLst>
      <p:ext uri="{BB962C8B-B14F-4D97-AF65-F5344CB8AC3E}">
        <p14:creationId xmlns:p14="http://schemas.microsoft.com/office/powerpoint/2010/main" val="423391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D1ADCAD-B83E-FE61-2B95-A852815EF80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39FA323-96D6-9631-8972-C44C39787A7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2308242-CAF7-2FC2-CCC0-12F6179E5CC3}"/>
              </a:ext>
            </a:extLst>
          </p:cNvPr>
          <p:cNvSpPr>
            <a:spLocks noGrp="1" noChangeArrowheads="1"/>
          </p:cNvSpPr>
          <p:nvPr>
            <p:ph type="sldNum" sz="quarter" idx="12"/>
          </p:nvPr>
        </p:nvSpPr>
        <p:spPr>
          <a:ln/>
        </p:spPr>
        <p:txBody>
          <a:bodyPr/>
          <a:lstStyle>
            <a:lvl1pPr>
              <a:defRPr/>
            </a:lvl1pPr>
          </a:lstStyle>
          <a:p>
            <a:fld id="{9BAF24A7-3426-49C5-A29A-15C739870BE3}" type="slidenum">
              <a:rPr lang="ar-SA" altLang="en-US"/>
              <a:pPr/>
              <a:t>‹#›</a:t>
            </a:fld>
            <a:endParaRPr lang="en-US" altLang="en-US"/>
          </a:p>
        </p:txBody>
      </p:sp>
    </p:spTree>
    <p:extLst>
      <p:ext uri="{BB962C8B-B14F-4D97-AF65-F5344CB8AC3E}">
        <p14:creationId xmlns:p14="http://schemas.microsoft.com/office/powerpoint/2010/main" val="3978920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8E71-5729-1958-8394-A2913EE438CE}"/>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9E411-B246-C0D7-E981-18C3CA6008A3}"/>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E16E8D-86C1-6A6A-55F2-EDDD0553EA37}"/>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C581DCA7-32A7-2DE9-C8D5-BC15B3083C04}"/>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7FACC360-EB22-CF5B-E798-B4ECA9A8011B}"/>
              </a:ext>
            </a:extLst>
          </p:cNvPr>
          <p:cNvSpPr>
            <a:spLocks noGrp="1"/>
          </p:cNvSpPr>
          <p:nvPr>
            <p:ph type="dt" sz="half" idx="10"/>
          </p:nvPr>
        </p:nvSpPr>
        <p:spPr>
          <a:xfrm>
            <a:off x="6553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B06135FF-53F8-EC69-ECD7-A707840DD103}"/>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D88F4FF6-E526-FA34-C0E9-8E10ED8A7812}"/>
              </a:ext>
            </a:extLst>
          </p:cNvPr>
          <p:cNvSpPr>
            <a:spLocks noGrp="1"/>
          </p:cNvSpPr>
          <p:nvPr>
            <p:ph type="sldNum" sz="quarter" idx="12"/>
          </p:nvPr>
        </p:nvSpPr>
        <p:spPr>
          <a:xfrm>
            <a:off x="457200" y="6245225"/>
            <a:ext cx="2133600" cy="476250"/>
          </a:xfrm>
        </p:spPr>
        <p:txBody>
          <a:bodyPr/>
          <a:lstStyle>
            <a:lvl1pPr>
              <a:defRPr/>
            </a:lvl1pPr>
          </a:lstStyle>
          <a:p>
            <a:fld id="{E72765E0-8F24-48BA-82E4-C6CA376D4300}" type="slidenum">
              <a:rPr lang="ar-SA" altLang="en-US"/>
              <a:pPr/>
              <a:t>‹#›</a:t>
            </a:fld>
            <a:endParaRPr lang="en-US" altLang="en-US"/>
          </a:p>
        </p:txBody>
      </p:sp>
    </p:spTree>
    <p:extLst>
      <p:ext uri="{BB962C8B-B14F-4D97-AF65-F5344CB8AC3E}">
        <p14:creationId xmlns:p14="http://schemas.microsoft.com/office/powerpoint/2010/main" val="66109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F0D1955-6313-6142-B256-4A8CB47A4AC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8DA3E08-AAB5-2306-F951-81E147DE24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A400B48-4513-7594-95C8-FA94A3853013}"/>
              </a:ext>
            </a:extLst>
          </p:cNvPr>
          <p:cNvSpPr>
            <a:spLocks noGrp="1" noChangeArrowheads="1"/>
          </p:cNvSpPr>
          <p:nvPr>
            <p:ph type="sldNum" sz="quarter" idx="12"/>
          </p:nvPr>
        </p:nvSpPr>
        <p:spPr>
          <a:ln/>
        </p:spPr>
        <p:txBody>
          <a:bodyPr/>
          <a:lstStyle>
            <a:lvl1pPr>
              <a:defRPr/>
            </a:lvl1pPr>
          </a:lstStyle>
          <a:p>
            <a:fld id="{D0F14F0A-7A45-4FCD-8672-0394D7271D35}" type="slidenum">
              <a:rPr lang="ar-SA" altLang="en-US"/>
              <a:pPr/>
              <a:t>‹#›</a:t>
            </a:fld>
            <a:endParaRPr lang="en-US" altLang="en-US"/>
          </a:p>
        </p:txBody>
      </p:sp>
    </p:spTree>
    <p:extLst>
      <p:ext uri="{BB962C8B-B14F-4D97-AF65-F5344CB8AC3E}">
        <p14:creationId xmlns:p14="http://schemas.microsoft.com/office/powerpoint/2010/main" val="201920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1B5C2665-C9BA-8E9F-9495-5911D17CF5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F936BC8-3295-55AD-575D-6FE93DF6F5A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F72678B-52AD-0436-7602-54DBABEFBB6C}"/>
              </a:ext>
            </a:extLst>
          </p:cNvPr>
          <p:cNvSpPr>
            <a:spLocks noGrp="1" noChangeArrowheads="1"/>
          </p:cNvSpPr>
          <p:nvPr>
            <p:ph type="sldNum" sz="quarter" idx="12"/>
          </p:nvPr>
        </p:nvSpPr>
        <p:spPr>
          <a:ln/>
        </p:spPr>
        <p:txBody>
          <a:bodyPr/>
          <a:lstStyle>
            <a:lvl1pPr>
              <a:defRPr/>
            </a:lvl1pPr>
          </a:lstStyle>
          <a:p>
            <a:fld id="{8D8EEDBC-9C11-4DB6-97D0-45697ABB7C9D}" type="slidenum">
              <a:rPr lang="ar-SA" altLang="en-US"/>
              <a:pPr/>
              <a:t>‹#›</a:t>
            </a:fld>
            <a:endParaRPr lang="en-US" altLang="en-US"/>
          </a:p>
        </p:txBody>
      </p:sp>
    </p:spTree>
    <p:extLst>
      <p:ext uri="{BB962C8B-B14F-4D97-AF65-F5344CB8AC3E}">
        <p14:creationId xmlns:p14="http://schemas.microsoft.com/office/powerpoint/2010/main" val="173944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67C896C-7D71-F779-BFD9-209D5853A90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10C64EA-2F79-1554-A567-3E81F410DB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FA880C9-AD4E-78DF-3787-8045A0C1DE07}"/>
              </a:ext>
            </a:extLst>
          </p:cNvPr>
          <p:cNvSpPr>
            <a:spLocks noGrp="1" noChangeArrowheads="1"/>
          </p:cNvSpPr>
          <p:nvPr>
            <p:ph type="sldNum" sz="quarter" idx="12"/>
          </p:nvPr>
        </p:nvSpPr>
        <p:spPr>
          <a:ln/>
        </p:spPr>
        <p:txBody>
          <a:bodyPr/>
          <a:lstStyle>
            <a:lvl1pPr>
              <a:defRPr/>
            </a:lvl1pPr>
          </a:lstStyle>
          <a:p>
            <a:fld id="{5215E3FF-DE4B-4D71-A0FB-53D2A5EDD7A1}" type="slidenum">
              <a:rPr lang="ar-SA" altLang="en-US"/>
              <a:pPr/>
              <a:t>‹#›</a:t>
            </a:fld>
            <a:endParaRPr lang="en-US" altLang="en-US"/>
          </a:p>
        </p:txBody>
      </p:sp>
    </p:spTree>
    <p:extLst>
      <p:ext uri="{BB962C8B-B14F-4D97-AF65-F5344CB8AC3E}">
        <p14:creationId xmlns:p14="http://schemas.microsoft.com/office/powerpoint/2010/main" val="128558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AB097B6-026B-E4DD-190A-EC5D1BA2522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18B8B7E-72E7-68A8-3C7C-5F580FF2C61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7FA215B5-C4D4-B16A-3283-771DE3D2A542}"/>
              </a:ext>
            </a:extLst>
          </p:cNvPr>
          <p:cNvSpPr>
            <a:spLocks noGrp="1" noChangeArrowheads="1"/>
          </p:cNvSpPr>
          <p:nvPr>
            <p:ph type="sldNum" sz="quarter" idx="12"/>
          </p:nvPr>
        </p:nvSpPr>
        <p:spPr>
          <a:ln/>
        </p:spPr>
        <p:txBody>
          <a:bodyPr/>
          <a:lstStyle>
            <a:lvl1pPr>
              <a:defRPr/>
            </a:lvl1pPr>
          </a:lstStyle>
          <a:p>
            <a:fld id="{71BA12C4-B23A-450E-B0E4-443E46F7B751}" type="slidenum">
              <a:rPr lang="ar-SA" altLang="en-US"/>
              <a:pPr/>
              <a:t>‹#›</a:t>
            </a:fld>
            <a:endParaRPr lang="en-US" altLang="en-US"/>
          </a:p>
        </p:txBody>
      </p:sp>
    </p:spTree>
    <p:extLst>
      <p:ext uri="{BB962C8B-B14F-4D97-AF65-F5344CB8AC3E}">
        <p14:creationId xmlns:p14="http://schemas.microsoft.com/office/powerpoint/2010/main" val="234762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74B1E91-893A-E520-179C-34A3B6D531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6E94E173-561C-48E0-5665-EBF4AA69C87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44414F6-BEF5-D19E-68E5-8EF70A2BD0E1}"/>
              </a:ext>
            </a:extLst>
          </p:cNvPr>
          <p:cNvSpPr>
            <a:spLocks noGrp="1" noChangeArrowheads="1"/>
          </p:cNvSpPr>
          <p:nvPr>
            <p:ph type="sldNum" sz="quarter" idx="12"/>
          </p:nvPr>
        </p:nvSpPr>
        <p:spPr>
          <a:ln/>
        </p:spPr>
        <p:txBody>
          <a:bodyPr/>
          <a:lstStyle>
            <a:lvl1pPr>
              <a:defRPr/>
            </a:lvl1pPr>
          </a:lstStyle>
          <a:p>
            <a:fld id="{0004369E-380F-4C16-BA01-B89525C268C0}" type="slidenum">
              <a:rPr lang="ar-SA" altLang="en-US"/>
              <a:pPr/>
              <a:t>‹#›</a:t>
            </a:fld>
            <a:endParaRPr lang="en-US" altLang="en-US"/>
          </a:p>
        </p:txBody>
      </p:sp>
    </p:spTree>
    <p:extLst>
      <p:ext uri="{BB962C8B-B14F-4D97-AF65-F5344CB8AC3E}">
        <p14:creationId xmlns:p14="http://schemas.microsoft.com/office/powerpoint/2010/main" val="342778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6FE5CC-2D5F-EDB9-B866-53E44D5D5F4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5F9B0A00-1DA0-42BD-8606-CBC7BDFD5A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E4A78B3E-05D8-7A4E-03B8-B20684A67C2B}"/>
              </a:ext>
            </a:extLst>
          </p:cNvPr>
          <p:cNvSpPr>
            <a:spLocks noGrp="1" noChangeArrowheads="1"/>
          </p:cNvSpPr>
          <p:nvPr>
            <p:ph type="sldNum" sz="quarter" idx="12"/>
          </p:nvPr>
        </p:nvSpPr>
        <p:spPr>
          <a:ln/>
        </p:spPr>
        <p:txBody>
          <a:bodyPr/>
          <a:lstStyle>
            <a:lvl1pPr>
              <a:defRPr/>
            </a:lvl1pPr>
          </a:lstStyle>
          <a:p>
            <a:fld id="{843ACF00-F25A-4CD2-9093-BF12FC6204D0}" type="slidenum">
              <a:rPr lang="ar-SA" altLang="en-US"/>
              <a:pPr/>
              <a:t>‹#›</a:t>
            </a:fld>
            <a:endParaRPr lang="en-US" altLang="en-US"/>
          </a:p>
        </p:txBody>
      </p:sp>
    </p:spTree>
    <p:extLst>
      <p:ext uri="{BB962C8B-B14F-4D97-AF65-F5344CB8AC3E}">
        <p14:creationId xmlns:p14="http://schemas.microsoft.com/office/powerpoint/2010/main" val="3596396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B9D45685-E253-AA20-6B88-2B5AEB060BB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43667EE-0964-2C40-720E-DB7C83975EF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1010974-4BF4-67A3-08DE-E596DF54A602}"/>
              </a:ext>
            </a:extLst>
          </p:cNvPr>
          <p:cNvSpPr>
            <a:spLocks noGrp="1" noChangeArrowheads="1"/>
          </p:cNvSpPr>
          <p:nvPr>
            <p:ph type="sldNum" sz="quarter" idx="12"/>
          </p:nvPr>
        </p:nvSpPr>
        <p:spPr>
          <a:ln/>
        </p:spPr>
        <p:txBody>
          <a:bodyPr/>
          <a:lstStyle>
            <a:lvl1pPr>
              <a:defRPr/>
            </a:lvl1pPr>
          </a:lstStyle>
          <a:p>
            <a:fld id="{40505EA6-E71E-4129-960B-D41C14A4B67E}" type="slidenum">
              <a:rPr lang="ar-SA" altLang="en-US"/>
              <a:pPr/>
              <a:t>‹#›</a:t>
            </a:fld>
            <a:endParaRPr lang="en-US" altLang="en-US"/>
          </a:p>
        </p:txBody>
      </p:sp>
    </p:spTree>
    <p:extLst>
      <p:ext uri="{BB962C8B-B14F-4D97-AF65-F5344CB8AC3E}">
        <p14:creationId xmlns:p14="http://schemas.microsoft.com/office/powerpoint/2010/main" val="37552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C8CCFE9B-F228-2B21-3A53-3C3D6317ACF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D1D3CA1-C46B-8930-314C-AF77E75A52D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8826A8F-E999-0E3A-6182-1879D55A2CD8}"/>
              </a:ext>
            </a:extLst>
          </p:cNvPr>
          <p:cNvSpPr>
            <a:spLocks noGrp="1" noChangeArrowheads="1"/>
          </p:cNvSpPr>
          <p:nvPr>
            <p:ph type="sldNum" sz="quarter" idx="12"/>
          </p:nvPr>
        </p:nvSpPr>
        <p:spPr>
          <a:ln/>
        </p:spPr>
        <p:txBody>
          <a:bodyPr/>
          <a:lstStyle>
            <a:lvl1pPr>
              <a:defRPr/>
            </a:lvl1pPr>
          </a:lstStyle>
          <a:p>
            <a:fld id="{DAB82182-4196-4042-B169-27EFCD5B5FC4}" type="slidenum">
              <a:rPr lang="ar-SA" altLang="en-US"/>
              <a:pPr/>
              <a:t>‹#›</a:t>
            </a:fld>
            <a:endParaRPr lang="en-US" altLang="en-US"/>
          </a:p>
        </p:txBody>
      </p:sp>
    </p:spTree>
    <p:extLst>
      <p:ext uri="{BB962C8B-B14F-4D97-AF65-F5344CB8AC3E}">
        <p14:creationId xmlns:p14="http://schemas.microsoft.com/office/powerpoint/2010/main" val="407808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9E69B32-7ECC-4920-F017-F549FA9BBA4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6FD1881-0B43-2BB9-6032-4AB54EEFB56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4" name="Rectangle 4">
            <a:extLst>
              <a:ext uri="{FF2B5EF4-FFF2-40B4-BE49-F238E27FC236}">
                <a16:creationId xmlns:a16="http://schemas.microsoft.com/office/drawing/2014/main" id="{1CFD6510-9745-B5CA-72EA-6FD45997D0C4}"/>
              </a:ext>
            </a:extLst>
          </p:cNvPr>
          <p:cNvSpPr>
            <a:spLocks noGrp="1" noChangeArrowheads="1"/>
          </p:cNvSpPr>
          <p:nvPr>
            <p:ph type="dt" sz="half" idx="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rtl="1" eaLnBrk="1" hangingPunct="1">
              <a:defRPr sz="1400" smtClean="0"/>
            </a:lvl1pPr>
          </a:lstStyle>
          <a:p>
            <a:pPr>
              <a:defRPr/>
            </a:pPr>
            <a:endParaRPr lang="en-US" altLang="en-US"/>
          </a:p>
        </p:txBody>
      </p:sp>
      <p:sp>
        <p:nvSpPr>
          <p:cNvPr id="10245" name="Rectangle 5">
            <a:extLst>
              <a:ext uri="{FF2B5EF4-FFF2-40B4-BE49-F238E27FC236}">
                <a16:creationId xmlns:a16="http://schemas.microsoft.com/office/drawing/2014/main" id="{36A1D402-E0F4-D3CF-F2F7-5145D2F4225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rtl="1" eaLnBrk="1" hangingPunct="1">
              <a:defRPr sz="1400" smtClean="0"/>
            </a:lvl1pPr>
          </a:lstStyle>
          <a:p>
            <a:pPr>
              <a:defRPr/>
            </a:pPr>
            <a:endParaRPr lang="en-US" altLang="en-US"/>
          </a:p>
        </p:txBody>
      </p:sp>
      <p:sp>
        <p:nvSpPr>
          <p:cNvPr id="10246" name="Rectangle 6">
            <a:extLst>
              <a:ext uri="{FF2B5EF4-FFF2-40B4-BE49-F238E27FC236}">
                <a16:creationId xmlns:a16="http://schemas.microsoft.com/office/drawing/2014/main" id="{61ADE425-D51E-FA5E-2200-C53D9E17302C}"/>
              </a:ext>
            </a:extLst>
          </p:cNvPr>
          <p:cNvSpPr>
            <a:spLocks noGrp="1" noChangeArrowheads="1"/>
          </p:cNvSpPr>
          <p:nvPr>
            <p:ph type="sldNum" sz="quarter" idx="4"/>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rtl="1" eaLnBrk="1" hangingPunct="1">
              <a:defRPr sz="1400"/>
            </a:lvl1pPr>
          </a:lstStyle>
          <a:p>
            <a:fld id="{2FF4B3CA-FA3A-4CF8-8CF9-908212F9262C}" type="slidenum">
              <a:rPr lang="ar-SA"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ctr" rtl="1" eaLnBrk="0" fontAlgn="base" hangingPunct="0">
        <a:spcBef>
          <a:spcPct val="0"/>
        </a:spcBef>
        <a:spcAft>
          <a:spcPct val="0"/>
        </a:spcAft>
        <a:defRPr sz="4400" kern="12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1"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1"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1"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1"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r" rtl="1"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4.bin"/><Relationship Id="rId18" Type="http://schemas.openxmlformats.org/officeDocument/2006/relationships/image" Target="../media/image21.wmf"/><Relationship Id="rId3" Type="http://schemas.openxmlformats.org/officeDocument/2006/relationships/slide" Target="slide7.xml"/><Relationship Id="rId7" Type="http://schemas.openxmlformats.org/officeDocument/2006/relationships/oleObject" Target="../embeddings/oleObject11.bin"/><Relationship Id="rId12" Type="http://schemas.openxmlformats.org/officeDocument/2006/relationships/image" Target="../media/image18.wmf"/><Relationship Id="rId17" Type="http://schemas.openxmlformats.org/officeDocument/2006/relationships/oleObject" Target="../embeddings/oleObject16.bin"/><Relationship Id="rId2" Type="http://schemas.openxmlformats.org/officeDocument/2006/relationships/image" Target="../media/image1.wmf"/><Relationship Id="rId16" Type="http://schemas.openxmlformats.org/officeDocument/2006/relationships/image" Target="../media/image20.wmf"/><Relationship Id="rId1" Type="http://schemas.openxmlformats.org/officeDocument/2006/relationships/slideLayout" Target="../slideLayouts/slideLayout4.xml"/><Relationship Id="rId6" Type="http://schemas.openxmlformats.org/officeDocument/2006/relationships/image" Target="../media/image15.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7.wmf"/><Relationship Id="rId19" Type="http://schemas.openxmlformats.org/officeDocument/2006/relationships/image" Target="../media/image22.emf"/><Relationship Id="rId4" Type="http://schemas.openxmlformats.org/officeDocument/2006/relationships/image" Target="../media/image14.emf"/><Relationship Id="rId9" Type="http://schemas.openxmlformats.org/officeDocument/2006/relationships/oleObject" Target="../embeddings/oleObject12.bin"/><Relationship Id="rId14" Type="http://schemas.openxmlformats.org/officeDocument/2006/relationships/image" Target="../media/image19.wmf"/></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25.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4.bin"/><Relationship Id="rId3" Type="http://schemas.openxmlformats.org/officeDocument/2006/relationships/image" Target="../media/image1.wmf"/><Relationship Id="rId7" Type="http://schemas.openxmlformats.org/officeDocument/2006/relationships/oleObject" Target="../embeddings/oleObject21.bin"/><Relationship Id="rId12" Type="http://schemas.openxmlformats.org/officeDocument/2006/relationships/image" Target="../media/image30.wmf"/><Relationship Id="rId2" Type="http://schemas.openxmlformats.org/officeDocument/2006/relationships/notesSlide" Target="../notesSlides/notesSlide2.xml"/><Relationship Id="rId16" Type="http://schemas.openxmlformats.org/officeDocument/2006/relationships/image" Target="../media/image32.wmf"/><Relationship Id="rId1" Type="http://schemas.openxmlformats.org/officeDocument/2006/relationships/slideLayout" Target="../slideLayouts/slideLayout2.xml"/><Relationship Id="rId6" Type="http://schemas.openxmlformats.org/officeDocument/2006/relationships/image" Target="../media/image27.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9.wmf"/><Relationship Id="rId4" Type="http://schemas.openxmlformats.org/officeDocument/2006/relationships/slide" Target="slide7.xml"/><Relationship Id="rId9" Type="http://schemas.openxmlformats.org/officeDocument/2006/relationships/oleObject" Target="../embeddings/oleObject22.bin"/><Relationship Id="rId14" Type="http://schemas.openxmlformats.org/officeDocument/2006/relationships/image" Target="../media/image31.wmf"/></Relationships>
</file>

<file path=ppt/slides/_rels/slide15.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0.bin"/><Relationship Id="rId18" Type="http://schemas.openxmlformats.org/officeDocument/2006/relationships/image" Target="../media/image39.wmf"/><Relationship Id="rId3" Type="http://schemas.openxmlformats.org/officeDocument/2006/relationships/image" Target="../media/image1.wmf"/><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36.wmf"/><Relationship Id="rId17" Type="http://schemas.openxmlformats.org/officeDocument/2006/relationships/oleObject" Target="../embeddings/oleObject32.bin"/><Relationship Id="rId2" Type="http://schemas.openxmlformats.org/officeDocument/2006/relationships/notesSlide" Target="../notesSlides/notesSlide3.xml"/><Relationship Id="rId16" Type="http://schemas.openxmlformats.org/officeDocument/2006/relationships/image" Target="../media/image38.wmf"/><Relationship Id="rId20" Type="http://schemas.openxmlformats.org/officeDocument/2006/relationships/image" Target="../media/image40.wmf"/><Relationship Id="rId1" Type="http://schemas.openxmlformats.org/officeDocument/2006/relationships/slideLayout" Target="../slideLayouts/slideLayout2.xml"/><Relationship Id="rId6" Type="http://schemas.openxmlformats.org/officeDocument/2006/relationships/image" Target="../media/image33.wmf"/><Relationship Id="rId11" Type="http://schemas.openxmlformats.org/officeDocument/2006/relationships/oleObject" Target="../embeddings/oleObject29.bin"/><Relationship Id="rId24" Type="http://schemas.openxmlformats.org/officeDocument/2006/relationships/image" Target="../media/image42.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35.wmf"/><Relationship Id="rId19" Type="http://schemas.openxmlformats.org/officeDocument/2006/relationships/oleObject" Target="../embeddings/oleObject33.bin"/><Relationship Id="rId4" Type="http://schemas.openxmlformats.org/officeDocument/2006/relationships/slide" Target="slide7.xml"/><Relationship Id="rId9" Type="http://schemas.openxmlformats.org/officeDocument/2006/relationships/oleObject" Target="../embeddings/oleObject28.bin"/><Relationship Id="rId14" Type="http://schemas.openxmlformats.org/officeDocument/2006/relationships/image" Target="../media/image37.wmf"/><Relationship Id="rId22" Type="http://schemas.openxmlformats.org/officeDocument/2006/relationships/image" Target="../media/image41.wmf"/></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8.wmf"/><Relationship Id="rId3" Type="http://schemas.openxmlformats.org/officeDocument/2006/relationships/slide" Target="slide16.xml"/><Relationship Id="rId7" Type="http://schemas.openxmlformats.org/officeDocument/2006/relationships/image" Target="../media/image45.wmf"/><Relationship Id="rId12" Type="http://schemas.openxmlformats.org/officeDocument/2006/relationships/oleObject" Target="../embeddings/oleObject40.bin"/><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6.wmf"/><Relationship Id="rId14"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4.wmf"/><Relationship Id="rId3" Type="http://schemas.openxmlformats.org/officeDocument/2006/relationships/slide" Target="slide16.xml"/><Relationship Id="rId7" Type="http://schemas.openxmlformats.org/officeDocument/2006/relationships/image" Target="../media/image51.wmf"/><Relationship Id="rId12" Type="http://schemas.openxmlformats.org/officeDocument/2006/relationships/oleObject" Target="../embeddings/oleObject46.bin"/><Relationship Id="rId17" Type="http://schemas.openxmlformats.org/officeDocument/2006/relationships/image" Target="../media/image56.wmf"/><Relationship Id="rId2" Type="http://schemas.openxmlformats.org/officeDocument/2006/relationships/image" Target="../media/image1.wmf"/><Relationship Id="rId16"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43.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2.wmf"/><Relationship Id="rId14"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slide" Target="slide16.xml"/><Relationship Id="rId7" Type="http://schemas.openxmlformats.org/officeDocument/2006/relationships/oleObject" Target="../embeddings/oleObject50.bin"/><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image" Target="../media/image57.wmf"/><Relationship Id="rId10" Type="http://schemas.openxmlformats.org/officeDocument/2006/relationships/image" Target="../media/image61.wmf"/><Relationship Id="rId4" Type="http://schemas.openxmlformats.org/officeDocument/2006/relationships/oleObject" Target="../embeddings/oleObject49.bin"/><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21.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7.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64.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4.bin"/><Relationship Id="rId14" Type="http://schemas.openxmlformats.org/officeDocument/2006/relationships/image" Target="../media/image68.wmf"/></Relationships>
</file>

<file path=ppt/slides/_rels/slide2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image" Target="../media/image1.wmf"/><Relationship Id="rId1" Type="http://schemas.openxmlformats.org/officeDocument/2006/relationships/slideLayout" Target="../slideLayouts/slideLayout12.xml"/><Relationship Id="rId6" Type="http://schemas.openxmlformats.org/officeDocument/2006/relationships/image" Target="../media/image70.wmf"/><Relationship Id="rId5" Type="http://schemas.openxmlformats.org/officeDocument/2006/relationships/oleObject" Target="../embeddings/oleObject58.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0.bin"/></Relationships>
</file>

<file path=ppt/slides/_rels/slide23.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7.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74.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4.bin"/></Relationships>
</file>

<file path=ppt/slides/_rels/slide24.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82.wmf"/><Relationship Id="rId2" Type="http://schemas.openxmlformats.org/officeDocument/2006/relationships/image" Target="../media/image1.wmf"/><Relationship Id="rId16" Type="http://schemas.openxmlformats.org/officeDocument/2006/relationships/image" Target="../media/image84.wmf"/><Relationship Id="rId1" Type="http://schemas.openxmlformats.org/officeDocument/2006/relationships/slideLayout" Target="../slideLayouts/slideLayout2.xml"/><Relationship Id="rId6" Type="http://schemas.openxmlformats.org/officeDocument/2006/relationships/image" Target="../media/image79.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69.bin"/><Relationship Id="rId14" Type="http://schemas.openxmlformats.org/officeDocument/2006/relationships/image" Target="../media/image83.wmf"/></Relationships>
</file>

<file path=ppt/slides/_rels/slide25.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77.bin"/><Relationship Id="rId3" Type="http://schemas.openxmlformats.org/officeDocument/2006/relationships/slide" Target="slide7.xml"/><Relationship Id="rId7" Type="http://schemas.openxmlformats.org/officeDocument/2006/relationships/oleObject" Target="../embeddings/oleObject74.bin"/><Relationship Id="rId12" Type="http://schemas.openxmlformats.org/officeDocument/2006/relationships/image" Target="../media/image88.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85.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87.wmf"/><Relationship Id="rId4" Type="http://schemas.openxmlformats.org/officeDocument/2006/relationships/slide" Target="slide16.xml"/><Relationship Id="rId9" Type="http://schemas.openxmlformats.org/officeDocument/2006/relationships/oleObject" Target="../embeddings/oleObject75.bin"/><Relationship Id="rId14" Type="http://schemas.openxmlformats.org/officeDocument/2006/relationships/image" Target="../media/image89.wmf"/></Relationships>
</file>

<file path=ppt/slides/_rels/slide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78.bin"/><Relationship Id="rId1" Type="http://schemas.openxmlformats.org/officeDocument/2006/relationships/slideLayout" Target="../slideLayouts/slideLayout2.xml"/><Relationship Id="rId6" Type="http://schemas.openxmlformats.org/officeDocument/2006/relationships/oleObject" Target="../embeddings/oleObject80.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9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99.wmf"/><Relationship Id="rId7" Type="http://schemas.openxmlformats.org/officeDocument/2006/relationships/image" Target="../media/image101.wmf"/><Relationship Id="rId2" Type="http://schemas.openxmlformats.org/officeDocument/2006/relationships/oleObject" Target="../embeddings/oleObject83.bin"/><Relationship Id="rId1" Type="http://schemas.openxmlformats.org/officeDocument/2006/relationships/slideLayout" Target="../slideLayouts/slideLayout2.xml"/><Relationship Id="rId6" Type="http://schemas.openxmlformats.org/officeDocument/2006/relationships/oleObject" Target="../embeddings/oleObject85.bin"/><Relationship Id="rId5" Type="http://schemas.openxmlformats.org/officeDocument/2006/relationships/image" Target="../media/image100.wmf"/><Relationship Id="rId4" Type="http://schemas.openxmlformats.org/officeDocument/2006/relationships/oleObject" Target="../embeddings/oleObject84.bin"/><Relationship Id="rId9" Type="http://schemas.openxmlformats.org/officeDocument/2006/relationships/image" Target="../media/image102.wmf"/></Relationships>
</file>

<file path=ppt/slides/_rels/slide3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36.x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87.bin"/><Relationship Id="rId1" Type="http://schemas.openxmlformats.org/officeDocument/2006/relationships/slideLayout" Target="../slideLayouts/slideLayout2.xml"/><Relationship Id="rId6" Type="http://schemas.openxmlformats.org/officeDocument/2006/relationships/oleObject" Target="../embeddings/oleObject89.bin"/><Relationship Id="rId5" Type="http://schemas.openxmlformats.org/officeDocument/2006/relationships/image" Target="../media/image107.wmf"/><Relationship Id="rId4" Type="http://schemas.openxmlformats.org/officeDocument/2006/relationships/oleObject" Target="../embeddings/oleObject88.bin"/></Relationships>
</file>

<file path=ppt/slides/_rels/slide37.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oleObject" Target="../embeddings/oleObject90.bin"/><Relationship Id="rId1"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oleObject" Target="../embeddings/oleObject91.bin"/></Relationships>
</file>

<file path=ppt/slides/_rels/slide38.x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3.wmf"/><Relationship Id="rId2" Type="http://schemas.openxmlformats.org/officeDocument/2006/relationships/oleObject" Target="../embeddings/oleObject92.bin"/><Relationship Id="rId1" Type="http://schemas.openxmlformats.org/officeDocument/2006/relationships/slideLayout" Target="../slideLayouts/slideLayout13.xml"/><Relationship Id="rId6" Type="http://schemas.openxmlformats.org/officeDocument/2006/relationships/oleObject" Target="../embeddings/oleObject94.bin"/><Relationship Id="rId5" Type="http://schemas.openxmlformats.org/officeDocument/2006/relationships/image" Target="../media/image112.wmf"/><Relationship Id="rId4"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oleObject" Target="../embeddings/oleObject95.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7.wmf"/><Relationship Id="rId5" Type="http://schemas.openxmlformats.org/officeDocument/2006/relationships/oleObject" Target="../embeddings/oleObject97.bin"/><Relationship Id="rId4" Type="http://schemas.openxmlformats.org/officeDocument/2006/relationships/image" Target="../media/image11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120.wmf"/><Relationship Id="rId5" Type="http://schemas.openxmlformats.org/officeDocument/2006/relationships/oleObject" Target="../embeddings/oleObject100.bin"/><Relationship Id="rId4" Type="http://schemas.openxmlformats.org/officeDocument/2006/relationships/image" Target="../media/image119.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image" Target="../media/image121.wmf"/><Relationship Id="rId7" Type="http://schemas.openxmlformats.org/officeDocument/2006/relationships/image" Target="../media/image123.wmf"/><Relationship Id="rId2" Type="http://schemas.openxmlformats.org/officeDocument/2006/relationships/oleObject" Target="../embeddings/oleObject101.bin"/><Relationship Id="rId1" Type="http://schemas.openxmlformats.org/officeDocument/2006/relationships/slideLayout" Target="../slideLayouts/slideLayout2.xml"/><Relationship Id="rId6" Type="http://schemas.openxmlformats.org/officeDocument/2006/relationships/oleObject" Target="../embeddings/oleObject103.bin"/><Relationship Id="rId5" Type="http://schemas.openxmlformats.org/officeDocument/2006/relationships/image" Target="../media/image122.wmf"/><Relationship Id="rId4" Type="http://schemas.openxmlformats.org/officeDocument/2006/relationships/oleObject" Target="../embeddings/oleObject102.bin"/><Relationship Id="rId9" Type="http://schemas.openxmlformats.org/officeDocument/2006/relationships/image" Target="../media/image124.wmf"/></Relationships>
</file>

<file path=ppt/slides/_rels/slide44.x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oleObject" Target="../embeddings/oleObject105.bin"/><Relationship Id="rId1" Type="http://schemas.openxmlformats.org/officeDocument/2006/relationships/slideLayout" Target="../slideLayouts/slideLayout2.xml"/><Relationship Id="rId5" Type="http://schemas.openxmlformats.org/officeDocument/2006/relationships/image" Target="../media/image126.wmf"/><Relationship Id="rId4" Type="http://schemas.openxmlformats.org/officeDocument/2006/relationships/oleObject" Target="../embeddings/oleObject106.bin"/></Relationships>
</file>

<file path=ppt/slides/_rels/slide45.x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129.wmf"/><Relationship Id="rId2" Type="http://schemas.openxmlformats.org/officeDocument/2006/relationships/oleObject" Target="../embeddings/oleObject107.bin"/><Relationship Id="rId1" Type="http://schemas.openxmlformats.org/officeDocument/2006/relationships/slideLayout" Target="../slideLayouts/slideLayout2.xml"/><Relationship Id="rId6" Type="http://schemas.openxmlformats.org/officeDocument/2006/relationships/oleObject" Target="../embeddings/oleObject109.bin"/><Relationship Id="rId5" Type="http://schemas.openxmlformats.org/officeDocument/2006/relationships/image" Target="../media/image128.wmf"/><Relationship Id="rId4" Type="http://schemas.openxmlformats.org/officeDocument/2006/relationships/oleObject" Target="../embeddings/oleObject108.bin"/></Relationships>
</file>

<file path=ppt/slides/_rels/slide46.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15.bin"/><Relationship Id="rId18" Type="http://schemas.openxmlformats.org/officeDocument/2006/relationships/image" Target="../media/image137.wmf"/><Relationship Id="rId26" Type="http://schemas.openxmlformats.org/officeDocument/2006/relationships/oleObject" Target="../embeddings/oleObject122.bin"/><Relationship Id="rId3" Type="http://schemas.openxmlformats.org/officeDocument/2006/relationships/oleObject" Target="../embeddings/oleObject110.bin"/><Relationship Id="rId21" Type="http://schemas.openxmlformats.org/officeDocument/2006/relationships/image" Target="../media/image138.wmf"/><Relationship Id="rId7" Type="http://schemas.openxmlformats.org/officeDocument/2006/relationships/oleObject" Target="../embeddings/oleObject112.bin"/><Relationship Id="rId12" Type="http://schemas.openxmlformats.org/officeDocument/2006/relationships/image" Target="../media/image134.wmf"/><Relationship Id="rId17" Type="http://schemas.openxmlformats.org/officeDocument/2006/relationships/oleObject" Target="../embeddings/oleObject117.bin"/><Relationship Id="rId25" Type="http://schemas.openxmlformats.org/officeDocument/2006/relationships/image" Target="../media/image140.wmf"/><Relationship Id="rId2" Type="http://schemas.openxmlformats.org/officeDocument/2006/relationships/notesSlide" Target="../notesSlides/notesSlide6.xml"/><Relationship Id="rId16" Type="http://schemas.openxmlformats.org/officeDocument/2006/relationships/image" Target="../media/image136.wmf"/><Relationship Id="rId20" Type="http://schemas.openxmlformats.org/officeDocument/2006/relationships/oleObject" Target="../embeddings/oleObject119.bin"/><Relationship Id="rId29" Type="http://schemas.openxmlformats.org/officeDocument/2006/relationships/image" Target="../media/image142.wmf"/><Relationship Id="rId1" Type="http://schemas.openxmlformats.org/officeDocument/2006/relationships/slideLayout" Target="../slideLayouts/slideLayout2.xml"/><Relationship Id="rId6" Type="http://schemas.openxmlformats.org/officeDocument/2006/relationships/image" Target="../media/image131.wmf"/><Relationship Id="rId11" Type="http://schemas.openxmlformats.org/officeDocument/2006/relationships/oleObject" Target="../embeddings/oleObject114.bin"/><Relationship Id="rId24" Type="http://schemas.openxmlformats.org/officeDocument/2006/relationships/oleObject" Target="../embeddings/oleObject121.bin"/><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image" Target="../media/image139.wmf"/><Relationship Id="rId28" Type="http://schemas.openxmlformats.org/officeDocument/2006/relationships/oleObject" Target="../embeddings/oleObject123.bin"/><Relationship Id="rId10" Type="http://schemas.openxmlformats.org/officeDocument/2006/relationships/image" Target="../media/image133.wmf"/><Relationship Id="rId19" Type="http://schemas.openxmlformats.org/officeDocument/2006/relationships/oleObject" Target="../embeddings/oleObject118.bin"/><Relationship Id="rId31" Type="http://schemas.openxmlformats.org/officeDocument/2006/relationships/image" Target="../media/image143.wmf"/><Relationship Id="rId4" Type="http://schemas.openxmlformats.org/officeDocument/2006/relationships/image" Target="../media/image130.wmf"/><Relationship Id="rId9" Type="http://schemas.openxmlformats.org/officeDocument/2006/relationships/oleObject" Target="../embeddings/oleObject113.bin"/><Relationship Id="rId14" Type="http://schemas.openxmlformats.org/officeDocument/2006/relationships/image" Target="../media/image135.wmf"/><Relationship Id="rId22" Type="http://schemas.openxmlformats.org/officeDocument/2006/relationships/oleObject" Target="../embeddings/oleObject120.bin"/><Relationship Id="rId27" Type="http://schemas.openxmlformats.org/officeDocument/2006/relationships/image" Target="../media/image141.wmf"/><Relationship Id="rId30" Type="http://schemas.openxmlformats.org/officeDocument/2006/relationships/oleObject" Target="../embeddings/oleObject124.bin"/></Relationships>
</file>

<file path=ppt/slides/_rels/slide47.x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oleObject" Target="../embeddings/oleObject125.bin"/><Relationship Id="rId1" Type="http://schemas.openxmlformats.org/officeDocument/2006/relationships/slideLayout" Target="../slideLayouts/slideLayout2.xml"/><Relationship Id="rId5" Type="http://schemas.openxmlformats.org/officeDocument/2006/relationships/image" Target="../media/image145.wmf"/><Relationship Id="rId4" Type="http://schemas.openxmlformats.org/officeDocument/2006/relationships/oleObject" Target="../embeddings/oleObject126.bin"/></Relationships>
</file>

<file path=ppt/slides/_rels/slide48.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 Target="slide40.xml"/><Relationship Id="rId1" Type="http://schemas.openxmlformats.org/officeDocument/2006/relationships/slideLayout" Target="../slideLayouts/slideLayout2.xml"/><Relationship Id="rId6" Type="http://schemas.openxmlformats.org/officeDocument/2006/relationships/image" Target="../media/image149.wmf"/><Relationship Id="rId5" Type="http://schemas.openxmlformats.org/officeDocument/2006/relationships/oleObject" Target="../embeddings/oleObject128.bin"/><Relationship Id="rId4" Type="http://schemas.openxmlformats.org/officeDocument/2006/relationships/image" Target="../media/image148.wmf"/></Relationships>
</file>

<file path=ppt/slides/_rels/slide52.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oleObject" Target="../embeddings/oleObject129.bin"/><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53.xml.rels><?xml version="1.0" encoding="UTF-8" standalone="yes"?>
<Relationships xmlns="http://schemas.openxmlformats.org/package/2006/relationships"><Relationship Id="rId3" Type="http://schemas.openxmlformats.org/officeDocument/2006/relationships/image" Target="../media/image152.wmf"/><Relationship Id="rId7" Type="http://schemas.openxmlformats.org/officeDocument/2006/relationships/image" Target="../media/image154.wmf"/><Relationship Id="rId2" Type="http://schemas.openxmlformats.org/officeDocument/2006/relationships/oleObject" Target="../embeddings/oleObject130.bin"/><Relationship Id="rId1" Type="http://schemas.openxmlformats.org/officeDocument/2006/relationships/slideLayout" Target="../slideLayouts/slideLayout2.xml"/><Relationship Id="rId6" Type="http://schemas.openxmlformats.org/officeDocument/2006/relationships/oleObject" Target="../embeddings/oleObject132.bin"/><Relationship Id="rId5" Type="http://schemas.openxmlformats.org/officeDocument/2006/relationships/image" Target="../media/image153.wmf"/><Relationship Id="rId4" Type="http://schemas.openxmlformats.org/officeDocument/2006/relationships/oleObject" Target="../embeddings/oleObject131.bin"/></Relationships>
</file>

<file path=ppt/slides/_rels/slide54.x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oleObject" Target="../embeddings/oleObject133.bin"/><Relationship Id="rId1" Type="http://schemas.openxmlformats.org/officeDocument/2006/relationships/slideLayout" Target="../slideLayouts/slideLayout13.xml"/><Relationship Id="rId5" Type="http://schemas.openxmlformats.org/officeDocument/2006/relationships/image" Target="../media/image156.wmf"/><Relationship Id="rId4" Type="http://schemas.openxmlformats.org/officeDocument/2006/relationships/oleObject" Target="../embeddings/oleObject134.bin"/></Relationships>
</file>

<file path=ppt/slides/_rels/slide55.x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oleObject" Target="../embeddings/oleObject135.bin"/><Relationship Id="rId1" Type="http://schemas.openxmlformats.org/officeDocument/2006/relationships/slideLayout" Target="../slideLayouts/slideLayout13.xml"/><Relationship Id="rId5" Type="http://schemas.openxmlformats.org/officeDocument/2006/relationships/image" Target="../media/image121.wmf"/><Relationship Id="rId4" Type="http://schemas.openxmlformats.org/officeDocument/2006/relationships/oleObject" Target="../embeddings/oleObject13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image" Target="../media/image109.wmf"/><Relationship Id="rId7" Type="http://schemas.openxmlformats.org/officeDocument/2006/relationships/image" Target="../media/image158.wmf"/><Relationship Id="rId2" Type="http://schemas.openxmlformats.org/officeDocument/2006/relationships/oleObject" Target="../embeddings/oleObject137.bin"/><Relationship Id="rId1" Type="http://schemas.openxmlformats.org/officeDocument/2006/relationships/slideLayout" Target="../slideLayouts/slideLayout2.xml"/><Relationship Id="rId6" Type="http://schemas.openxmlformats.org/officeDocument/2006/relationships/oleObject" Target="../embeddings/oleObject139.bin"/><Relationship Id="rId5" Type="http://schemas.openxmlformats.org/officeDocument/2006/relationships/image" Target="../media/image110.wmf"/><Relationship Id="rId4" Type="http://schemas.openxmlformats.org/officeDocument/2006/relationships/oleObject" Target="../embeddings/oleObject138.bin"/><Relationship Id="rId9" Type="http://schemas.openxmlformats.org/officeDocument/2006/relationships/image" Target="../media/image15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image" Target="../media/image160.wmf"/><Relationship Id="rId7" Type="http://schemas.openxmlformats.org/officeDocument/2006/relationships/image" Target="../media/image112.wmf"/><Relationship Id="rId2" Type="http://schemas.openxmlformats.org/officeDocument/2006/relationships/oleObject" Target="../embeddings/oleObject141.bin"/><Relationship Id="rId1" Type="http://schemas.openxmlformats.org/officeDocument/2006/relationships/slideLayout" Target="../slideLayouts/slideLayout13.xml"/><Relationship Id="rId6" Type="http://schemas.openxmlformats.org/officeDocument/2006/relationships/oleObject" Target="../embeddings/oleObject143.bin"/><Relationship Id="rId5" Type="http://schemas.openxmlformats.org/officeDocument/2006/relationships/image" Target="../media/image111.wmf"/><Relationship Id="rId4" Type="http://schemas.openxmlformats.org/officeDocument/2006/relationships/oleObject" Target="../embeddings/oleObject142.bin"/><Relationship Id="rId9" Type="http://schemas.openxmlformats.org/officeDocument/2006/relationships/image" Target="../media/image113.wmf"/></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slide" Target="slide7.xml"/><Relationship Id="rId7" Type="http://schemas.openxmlformats.org/officeDocument/2006/relationships/image" Target="../media/image6.wmf"/><Relationship Id="rId12" Type="http://schemas.openxmlformats.org/officeDocument/2006/relationships/oleObject" Target="../embeddings/oleObject5.bin"/><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 Target="slide7.xml"/><Relationship Id="rId7" Type="http://schemas.openxmlformats.org/officeDocument/2006/relationships/image" Target="../media/image11.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37F5D54F-E355-00CE-02A7-180523AFCCF6}"/>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BD85A7F5-FF56-4ADA-B36A-D577A8056BF0}" type="slidenum">
              <a:rPr lang="ar-SA" altLang="en-US"/>
              <a:pPr algn="l"/>
              <a:t>1</a:t>
            </a:fld>
            <a:endParaRPr lang="en-US" altLang="en-US"/>
          </a:p>
        </p:txBody>
      </p:sp>
      <p:pic>
        <p:nvPicPr>
          <p:cNvPr id="4099" name="Picture 6">
            <a:extLst>
              <a:ext uri="{FF2B5EF4-FFF2-40B4-BE49-F238E27FC236}">
                <a16:creationId xmlns:a16="http://schemas.microsoft.com/office/drawing/2014/main" id="{C26ED92B-9E12-2088-00F8-5ECBEC3AE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Rectangle 2">
            <a:extLst>
              <a:ext uri="{FF2B5EF4-FFF2-40B4-BE49-F238E27FC236}">
                <a16:creationId xmlns:a16="http://schemas.microsoft.com/office/drawing/2014/main" id="{B17EECDC-901F-86CD-B1E6-8BA2E94033F9}"/>
              </a:ext>
            </a:extLst>
          </p:cNvPr>
          <p:cNvSpPr>
            <a:spLocks noGrp="1" noChangeArrowheads="1"/>
          </p:cNvSpPr>
          <p:nvPr>
            <p:ph type="title"/>
          </p:nvPr>
        </p:nvSpPr>
        <p:spPr/>
        <p:txBody>
          <a:bodyPr/>
          <a:lstStyle/>
          <a:p>
            <a:pPr eaLnBrk="1" hangingPunct="1"/>
            <a:r>
              <a:rPr lang="fa-IR" altLang="en-US"/>
              <a:t>فهرست</a:t>
            </a:r>
            <a:endParaRPr lang="en-US" altLang="en-US"/>
          </a:p>
        </p:txBody>
      </p:sp>
      <p:sp>
        <p:nvSpPr>
          <p:cNvPr id="4101" name="Rectangle 3">
            <a:extLst>
              <a:ext uri="{FF2B5EF4-FFF2-40B4-BE49-F238E27FC236}">
                <a16:creationId xmlns:a16="http://schemas.microsoft.com/office/drawing/2014/main" id="{6544927F-0BFF-750B-1973-E9350055F5AE}"/>
              </a:ext>
            </a:extLst>
          </p:cNvPr>
          <p:cNvSpPr>
            <a:spLocks noGrp="1" noChangeArrowheads="1"/>
          </p:cNvSpPr>
          <p:nvPr>
            <p:ph type="body" idx="1"/>
          </p:nvPr>
        </p:nvSpPr>
        <p:spPr/>
        <p:txBody>
          <a:bodyPr/>
          <a:lstStyle/>
          <a:p>
            <a:pPr eaLnBrk="1" hangingPunct="1"/>
            <a:endParaRPr lang="fa-IR" altLang="en-US"/>
          </a:p>
          <a:p>
            <a:pPr eaLnBrk="1" hangingPunct="1"/>
            <a:r>
              <a:rPr lang="fa-IR" altLang="en-US">
                <a:cs typeface="Nazanin" pitchFamily="2" charset="0"/>
              </a:rPr>
              <a:t>مقدمه</a:t>
            </a:r>
          </a:p>
          <a:p>
            <a:pPr eaLnBrk="1" hangingPunct="1"/>
            <a:r>
              <a:rPr lang="fa-IR" altLang="en-US">
                <a:cs typeface="Nazanin" pitchFamily="2" charset="0"/>
              </a:rPr>
              <a:t>معرفي الگوريتم </a:t>
            </a:r>
            <a:r>
              <a:rPr lang="en-US" altLang="en-US">
                <a:cs typeface="Nazanin" pitchFamily="2" charset="0"/>
              </a:rPr>
              <a:t>SNOW 1.0</a:t>
            </a:r>
            <a:r>
              <a:rPr lang="fa-IR" altLang="en-US">
                <a:cs typeface="Nazanin" pitchFamily="2" charset="0"/>
              </a:rPr>
              <a:t> </a:t>
            </a:r>
          </a:p>
          <a:p>
            <a:pPr eaLnBrk="1" hangingPunct="1"/>
            <a:r>
              <a:rPr lang="fa-IR" altLang="en-US">
                <a:cs typeface="Nazanin" pitchFamily="2" charset="0"/>
              </a:rPr>
              <a:t>ضعفهاي </a:t>
            </a:r>
            <a:r>
              <a:rPr lang="en-US" altLang="en-US">
                <a:cs typeface="Nazanin" pitchFamily="2" charset="0"/>
              </a:rPr>
              <a:t>SNOW 1.0</a:t>
            </a:r>
          </a:p>
          <a:p>
            <a:pPr eaLnBrk="1" hangingPunct="1"/>
            <a:r>
              <a:rPr lang="fa-IR" altLang="en-US">
                <a:cs typeface="Nazanin" pitchFamily="2" charset="0"/>
              </a:rPr>
              <a:t>معرفي الگوريتم </a:t>
            </a:r>
            <a:r>
              <a:rPr lang="en-US" altLang="en-US">
                <a:cs typeface="Nazanin" pitchFamily="2" charset="0"/>
              </a:rPr>
              <a:t>SNOW 2.0</a:t>
            </a:r>
          </a:p>
          <a:p>
            <a:pPr eaLnBrk="1" hangingPunct="1"/>
            <a:r>
              <a:rPr lang="fa-IR" altLang="en-US">
                <a:cs typeface="Nazanin" pitchFamily="2" charset="0"/>
              </a:rPr>
              <a:t>پياده سازي </a:t>
            </a:r>
            <a:r>
              <a:rPr lang="en-US" altLang="en-US">
                <a:cs typeface="Nazanin" pitchFamily="2" charset="0"/>
              </a:rPr>
              <a:t>SNOW 2.0</a:t>
            </a:r>
            <a:endParaRPr lang="fa-IR" altLang="en-US">
              <a:cs typeface="Nazanin" pitchFamily="2" charset="0"/>
            </a:endParaRPr>
          </a:p>
          <a:p>
            <a:pPr eaLnBrk="1" hangingPunct="1"/>
            <a:endParaRPr lang="en-US" altLang="en-US">
              <a:cs typeface="Nazanin" pitchFamily="2" charset="0"/>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a:extLst>
              <a:ext uri="{FF2B5EF4-FFF2-40B4-BE49-F238E27FC236}">
                <a16:creationId xmlns:a16="http://schemas.microsoft.com/office/drawing/2014/main" id="{53A708CA-4FFA-AFCC-550E-A555F12103AA}"/>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B0E25237-EDC6-464F-A9D2-692D212AE25D}" type="slidenum">
              <a:rPr lang="ar-SA" altLang="en-US"/>
              <a:pPr algn="l"/>
              <a:t>10</a:t>
            </a:fld>
            <a:endParaRPr lang="en-US" altLang="en-US"/>
          </a:p>
        </p:txBody>
      </p:sp>
      <p:pic>
        <p:nvPicPr>
          <p:cNvPr id="22531" name="Picture 5">
            <a:extLst>
              <a:ext uri="{FF2B5EF4-FFF2-40B4-BE49-F238E27FC236}">
                <a16:creationId xmlns:a16="http://schemas.microsoft.com/office/drawing/2014/main" id="{29D411EC-B8E8-8969-ABE1-0EBDFFC46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Rectangle 2">
            <a:extLst>
              <a:ext uri="{FF2B5EF4-FFF2-40B4-BE49-F238E27FC236}">
                <a16:creationId xmlns:a16="http://schemas.microsoft.com/office/drawing/2014/main" id="{251B43EE-C3D0-7605-8317-05650DAEEEF8}"/>
              </a:ext>
            </a:extLst>
          </p:cNvPr>
          <p:cNvSpPr>
            <a:spLocks noGrp="1" noChangeArrowheads="1"/>
          </p:cNvSpPr>
          <p:nvPr>
            <p:ph type="title"/>
          </p:nvPr>
        </p:nvSpPr>
        <p:spPr/>
        <p:txBody>
          <a:bodyPr/>
          <a:lstStyle/>
          <a:p>
            <a:pPr eaLnBrk="1" hangingPunct="1"/>
            <a:r>
              <a:rPr lang="fa-IR" altLang="en-US"/>
              <a:t>الگوريتم رمز نگاري </a:t>
            </a:r>
            <a:r>
              <a:rPr lang="en-US" altLang="en-US">
                <a:hlinkClick r:id="rId3" action="ppaction://hlinksldjump"/>
              </a:rPr>
              <a:t>SNOW 1.0</a:t>
            </a:r>
            <a:endParaRPr lang="en-US" altLang="en-US"/>
          </a:p>
        </p:txBody>
      </p:sp>
      <p:sp>
        <p:nvSpPr>
          <p:cNvPr id="22533" name="Rectangle 3">
            <a:extLst>
              <a:ext uri="{FF2B5EF4-FFF2-40B4-BE49-F238E27FC236}">
                <a16:creationId xmlns:a16="http://schemas.microsoft.com/office/drawing/2014/main" id="{BCDA0AA0-E592-03F1-E27C-8DB1BBED0D64}"/>
              </a:ext>
            </a:extLst>
          </p:cNvPr>
          <p:cNvSpPr>
            <a:spLocks noGrp="1" noChangeArrowheads="1"/>
          </p:cNvSpPr>
          <p:nvPr>
            <p:ph type="body" sz="half" idx="1"/>
          </p:nvPr>
        </p:nvSpPr>
        <p:spPr/>
        <p:txBody>
          <a:bodyPr/>
          <a:lstStyle/>
          <a:p>
            <a:pPr eaLnBrk="1" hangingPunct="1">
              <a:buFontTx/>
              <a:buNone/>
            </a:pPr>
            <a:endParaRPr lang="fa-IR" altLang="en-US" sz="2800"/>
          </a:p>
          <a:p>
            <a:pPr eaLnBrk="1" hangingPunct="1">
              <a:buFontTx/>
              <a:buNone/>
            </a:pPr>
            <a:endParaRPr lang="en-US" altLang="en-US" sz="2800"/>
          </a:p>
        </p:txBody>
      </p:sp>
      <p:sp>
        <p:nvSpPr>
          <p:cNvPr id="22534" name="Rectangle 7">
            <a:extLst>
              <a:ext uri="{FF2B5EF4-FFF2-40B4-BE49-F238E27FC236}">
                <a16:creationId xmlns:a16="http://schemas.microsoft.com/office/drawing/2014/main" id="{B22AFA9C-9748-50E7-CB09-F872CE0A06A7}"/>
              </a:ext>
            </a:extLst>
          </p:cNvPr>
          <p:cNvSpPr>
            <a:spLocks noGrp="1" noChangeArrowheads="1"/>
          </p:cNvSpPr>
          <p:nvPr>
            <p:ph type="body" sz="half" idx="2"/>
          </p:nvPr>
        </p:nvSpPr>
        <p:spPr>
          <a:xfrm>
            <a:off x="3995738" y="1600200"/>
            <a:ext cx="4691062" cy="4525963"/>
          </a:xfrm>
        </p:spPr>
        <p:txBody>
          <a:bodyPr/>
          <a:lstStyle/>
          <a:p>
            <a:pPr eaLnBrk="1" hangingPunct="1">
              <a:buFontTx/>
              <a:buNone/>
            </a:pPr>
            <a:endParaRPr lang="en-US" altLang="en-US" sz="2800"/>
          </a:p>
          <a:p>
            <a:pPr eaLnBrk="1" hangingPunct="1">
              <a:buClr>
                <a:srgbClr val="FF6699"/>
              </a:buClr>
              <a:buFont typeface="Wingdings" panose="05000000000000000000" pitchFamily="2" charset="2"/>
              <a:buChar char="Ø"/>
            </a:pPr>
            <a:r>
              <a:rPr lang="fa-IR" altLang="en-US" sz="2800"/>
              <a:t>در ابتدا ورودي به 4 بايت تقسيم مي شود اگر ورودي به اين قسمت با     وخروجي را با     نشان دهيم مي توانيم هر دو اين بردارها را بوسيله اعضاي ميدان           نشان دهيم. اگر  ريشه اين چند جمله اي      باشد داريم:</a:t>
            </a:r>
          </a:p>
          <a:p>
            <a:pPr eaLnBrk="1" hangingPunct="1">
              <a:buFontTx/>
              <a:buNone/>
            </a:pPr>
            <a:endParaRPr lang="en-US" altLang="en-US" sz="2800"/>
          </a:p>
        </p:txBody>
      </p:sp>
      <p:pic>
        <p:nvPicPr>
          <p:cNvPr id="22535" name="Picture 6">
            <a:hlinkClick r:id="rId3" action="ppaction://hlinksldjump"/>
            <a:extLst>
              <a:ext uri="{FF2B5EF4-FFF2-40B4-BE49-F238E27FC236}">
                <a16:creationId xmlns:a16="http://schemas.microsoft.com/office/drawing/2014/main" id="{A901CDDB-4FB5-E5B7-E2AB-E578C893A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 y="1628775"/>
            <a:ext cx="3525838"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9">
            <a:extLst>
              <a:ext uri="{FF2B5EF4-FFF2-40B4-BE49-F238E27FC236}">
                <a16:creationId xmlns:a16="http://schemas.microsoft.com/office/drawing/2014/main" id="{7AB24104-C64F-031E-59FA-43CB7F9E08E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2537" name="Object 8">
            <a:extLst>
              <a:ext uri="{FF2B5EF4-FFF2-40B4-BE49-F238E27FC236}">
                <a16:creationId xmlns:a16="http://schemas.microsoft.com/office/drawing/2014/main" id="{2FEDD316-2CC6-F585-02A1-958C2FEAEF3C}"/>
              </a:ext>
            </a:extLst>
          </p:cNvPr>
          <p:cNvGraphicFramePr>
            <a:graphicFrameLocks noChangeAspect="1"/>
          </p:cNvGraphicFramePr>
          <p:nvPr/>
        </p:nvGraphicFramePr>
        <p:xfrm>
          <a:off x="4211638" y="2636838"/>
          <a:ext cx="388937" cy="328612"/>
        </p:xfrm>
        <a:graphic>
          <a:graphicData uri="http://schemas.openxmlformats.org/presentationml/2006/ole">
            <mc:AlternateContent xmlns:mc="http://schemas.openxmlformats.org/markup-compatibility/2006">
              <mc:Choice xmlns:v="urn:schemas-microsoft-com:vml" Requires="v">
                <p:oleObj name="Equation" r:id="rId5" imgW="164957" imgH="139579" progId="Equation.DSMT4">
                  <p:embed/>
                </p:oleObj>
              </mc:Choice>
              <mc:Fallback>
                <p:oleObj name="Equation" r:id="rId5" imgW="164957" imgH="13957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2636838"/>
                        <a:ext cx="388937"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Rectangle 10">
            <a:extLst>
              <a:ext uri="{FF2B5EF4-FFF2-40B4-BE49-F238E27FC236}">
                <a16:creationId xmlns:a16="http://schemas.microsoft.com/office/drawing/2014/main" id="{0241EF05-3194-519C-B2F0-1EADCBA01126}"/>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9" name="Rectangle 12">
            <a:extLst>
              <a:ext uri="{FF2B5EF4-FFF2-40B4-BE49-F238E27FC236}">
                <a16:creationId xmlns:a16="http://schemas.microsoft.com/office/drawing/2014/main" id="{25F26112-24D9-A240-020D-9A031077771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2540" name="Object 11">
            <a:extLst>
              <a:ext uri="{FF2B5EF4-FFF2-40B4-BE49-F238E27FC236}">
                <a16:creationId xmlns:a16="http://schemas.microsoft.com/office/drawing/2014/main" id="{D3AA862B-917F-3F1F-C4A9-4EB12E101E9F}"/>
              </a:ext>
            </a:extLst>
          </p:cNvPr>
          <p:cNvGraphicFramePr>
            <a:graphicFrameLocks noChangeAspect="1"/>
          </p:cNvGraphicFramePr>
          <p:nvPr/>
        </p:nvGraphicFramePr>
        <p:xfrm>
          <a:off x="6227763" y="3068638"/>
          <a:ext cx="330200" cy="327025"/>
        </p:xfrm>
        <a:graphic>
          <a:graphicData uri="http://schemas.openxmlformats.org/presentationml/2006/ole">
            <mc:AlternateContent xmlns:mc="http://schemas.openxmlformats.org/markup-compatibility/2006">
              <mc:Choice xmlns:v="urn:schemas-microsoft-com:vml" Requires="v">
                <p:oleObj name="Equation" r:id="rId7" imgW="126725" imgH="126725" progId="Equation.DSMT4">
                  <p:embed/>
                </p:oleObj>
              </mc:Choice>
              <mc:Fallback>
                <p:oleObj name="Equation" r:id="rId7" imgW="126725" imgH="12672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3068638"/>
                        <a:ext cx="3302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1" name="Rectangle 13">
            <a:extLst>
              <a:ext uri="{FF2B5EF4-FFF2-40B4-BE49-F238E27FC236}">
                <a16:creationId xmlns:a16="http://schemas.microsoft.com/office/drawing/2014/main" id="{00F249EB-C1AC-1157-5EAD-8BF034BDE777}"/>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42" name="Rectangle 15">
            <a:extLst>
              <a:ext uri="{FF2B5EF4-FFF2-40B4-BE49-F238E27FC236}">
                <a16:creationId xmlns:a16="http://schemas.microsoft.com/office/drawing/2014/main" id="{BC188CF2-6BF8-6F73-6455-0AB8CC772346}"/>
              </a:ext>
            </a:extLst>
          </p:cNvPr>
          <p:cNvSpPr>
            <a:spLocks noChangeArrowheads="1"/>
          </p:cNvSpPr>
          <p:nvPr/>
        </p:nvSpPr>
        <p:spPr bwMode="auto">
          <a:xfrm>
            <a:off x="0" y="371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8446" name="Object 14">
            <a:extLst>
              <a:ext uri="{FF2B5EF4-FFF2-40B4-BE49-F238E27FC236}">
                <a16:creationId xmlns:a16="http://schemas.microsoft.com/office/drawing/2014/main" id="{29556423-A6EE-0AFE-A7BB-806829C3CB02}"/>
              </a:ext>
            </a:extLst>
          </p:cNvPr>
          <p:cNvGraphicFramePr>
            <a:graphicFrameLocks noChangeAspect="1"/>
          </p:cNvGraphicFramePr>
          <p:nvPr/>
        </p:nvGraphicFramePr>
        <p:xfrm>
          <a:off x="4211638" y="5589588"/>
          <a:ext cx="4032250" cy="525462"/>
        </p:xfrm>
        <a:graphic>
          <a:graphicData uri="http://schemas.openxmlformats.org/presentationml/2006/ole">
            <mc:AlternateContent xmlns:mc="http://schemas.openxmlformats.org/markup-compatibility/2006">
              <mc:Choice xmlns:v="urn:schemas-microsoft-com:vml" Requires="v">
                <p:oleObj name="Equation" r:id="rId9" imgW="1752600" imgH="228600" progId="Equation.DSMT4">
                  <p:embed/>
                </p:oleObj>
              </mc:Choice>
              <mc:Fallback>
                <p:oleObj name="Equation" r:id="rId9" imgW="175260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638" y="5589588"/>
                        <a:ext cx="40322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4" name="Rectangle 16">
            <a:extLst>
              <a:ext uri="{FF2B5EF4-FFF2-40B4-BE49-F238E27FC236}">
                <a16:creationId xmlns:a16="http://schemas.microsoft.com/office/drawing/2014/main" id="{6E2BEC30-F457-1FD7-8412-7413FE8BE4F4}"/>
              </a:ext>
            </a:extLst>
          </p:cNvPr>
          <p:cNvSpPr>
            <a:spLocks noChangeArrowheads="1"/>
          </p:cNvSpPr>
          <p:nvPr/>
        </p:nvSpPr>
        <p:spPr bwMode="auto">
          <a:xfrm>
            <a:off x="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45" name="Rectangle 18">
            <a:extLst>
              <a:ext uri="{FF2B5EF4-FFF2-40B4-BE49-F238E27FC236}">
                <a16:creationId xmlns:a16="http://schemas.microsoft.com/office/drawing/2014/main" id="{FB514435-DAE8-1D73-23D0-192AE6ABC6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2546" name="Object 17">
            <a:extLst>
              <a:ext uri="{FF2B5EF4-FFF2-40B4-BE49-F238E27FC236}">
                <a16:creationId xmlns:a16="http://schemas.microsoft.com/office/drawing/2014/main" id="{E940EB90-3135-73D0-36D4-9A890A66840C}"/>
              </a:ext>
            </a:extLst>
          </p:cNvPr>
          <p:cNvGraphicFramePr>
            <a:graphicFrameLocks noChangeAspect="1"/>
          </p:cNvGraphicFramePr>
          <p:nvPr/>
        </p:nvGraphicFramePr>
        <p:xfrm>
          <a:off x="5651500" y="3860800"/>
          <a:ext cx="963613" cy="444500"/>
        </p:xfrm>
        <a:graphic>
          <a:graphicData uri="http://schemas.openxmlformats.org/presentationml/2006/ole">
            <mc:AlternateContent xmlns:mc="http://schemas.openxmlformats.org/markup-compatibility/2006">
              <mc:Choice xmlns:v="urn:schemas-microsoft-com:vml" Requires="v">
                <p:oleObj name="Equation" r:id="rId11" imgW="495085" imgH="228501" progId="Equation.DSMT4">
                  <p:embed/>
                </p:oleObj>
              </mc:Choice>
              <mc:Fallback>
                <p:oleObj name="Equation" r:id="rId11" imgW="495085" imgH="228501"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500" y="3860800"/>
                        <a:ext cx="9636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7" name="Rectangle 19">
            <a:extLst>
              <a:ext uri="{FF2B5EF4-FFF2-40B4-BE49-F238E27FC236}">
                <a16:creationId xmlns:a16="http://schemas.microsoft.com/office/drawing/2014/main" id="{5D2EE473-64A1-A2AC-BE2A-239F5144D88E}"/>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48" name="Rectangle 21">
            <a:extLst>
              <a:ext uri="{FF2B5EF4-FFF2-40B4-BE49-F238E27FC236}">
                <a16:creationId xmlns:a16="http://schemas.microsoft.com/office/drawing/2014/main" id="{9369FC10-F95A-7322-76F8-8346B13EAD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49" name="Rectangle 22">
            <a:extLst>
              <a:ext uri="{FF2B5EF4-FFF2-40B4-BE49-F238E27FC236}">
                <a16:creationId xmlns:a16="http://schemas.microsoft.com/office/drawing/2014/main" id="{B3DD6211-F7BD-16BC-9C03-058C9A8583D1}"/>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50" name="Rectangle 24">
            <a:extLst>
              <a:ext uri="{FF2B5EF4-FFF2-40B4-BE49-F238E27FC236}">
                <a16:creationId xmlns:a16="http://schemas.microsoft.com/office/drawing/2014/main" id="{C615BA51-7A87-853F-8680-A39EF4F3B6D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2551" name="Object 23">
            <a:extLst>
              <a:ext uri="{FF2B5EF4-FFF2-40B4-BE49-F238E27FC236}">
                <a16:creationId xmlns:a16="http://schemas.microsoft.com/office/drawing/2014/main" id="{696359ED-C96E-18E1-D470-48F75A42C9AC}"/>
              </a:ext>
            </a:extLst>
          </p:cNvPr>
          <p:cNvGraphicFramePr>
            <a:graphicFrameLocks noChangeAspect="1"/>
          </p:cNvGraphicFramePr>
          <p:nvPr/>
        </p:nvGraphicFramePr>
        <p:xfrm>
          <a:off x="4716463" y="4365625"/>
          <a:ext cx="330200" cy="431800"/>
        </p:xfrm>
        <a:graphic>
          <a:graphicData uri="http://schemas.openxmlformats.org/presentationml/2006/ole">
            <mc:AlternateContent xmlns:mc="http://schemas.openxmlformats.org/markup-compatibility/2006">
              <mc:Choice xmlns:v="urn:schemas-microsoft-com:vml" Requires="v">
                <p:oleObj name="Equation" r:id="rId13" imgW="152268" imgH="203024" progId="Equation.DSMT4">
                  <p:embed/>
                </p:oleObj>
              </mc:Choice>
              <mc:Fallback>
                <p:oleObj name="Equation" r:id="rId13" imgW="152268" imgH="203024"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4365625"/>
                        <a:ext cx="33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52" name="Rectangle 25">
            <a:extLst>
              <a:ext uri="{FF2B5EF4-FFF2-40B4-BE49-F238E27FC236}">
                <a16:creationId xmlns:a16="http://schemas.microsoft.com/office/drawing/2014/main" id="{8896F9CB-D34C-CFEC-A6AD-D1CEBC1DEC2A}"/>
              </a:ext>
            </a:extLst>
          </p:cNvPr>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2553" name="Object 26">
            <a:extLst>
              <a:ext uri="{FF2B5EF4-FFF2-40B4-BE49-F238E27FC236}">
                <a16:creationId xmlns:a16="http://schemas.microsoft.com/office/drawing/2014/main" id="{34ED6897-ACEB-0307-111A-425460310F7E}"/>
              </a:ext>
            </a:extLst>
          </p:cNvPr>
          <p:cNvGraphicFramePr>
            <a:graphicFrameLocks noChangeAspect="1"/>
          </p:cNvGraphicFramePr>
          <p:nvPr/>
        </p:nvGraphicFramePr>
        <p:xfrm>
          <a:off x="4140200" y="4797425"/>
          <a:ext cx="2808288" cy="411163"/>
        </p:xfrm>
        <a:graphic>
          <a:graphicData uri="http://schemas.openxmlformats.org/presentationml/2006/ole">
            <mc:AlternateContent xmlns:mc="http://schemas.openxmlformats.org/markup-compatibility/2006">
              <mc:Choice xmlns:v="urn:schemas-microsoft-com:vml" Requires="v">
                <p:oleObj name="Equation" r:id="rId15" imgW="1562100" imgH="228600" progId="Equation.DSMT4">
                  <p:embed/>
                </p:oleObj>
              </mc:Choice>
              <mc:Fallback>
                <p:oleObj name="Equation" r:id="rId15" imgW="1562100" imgH="22860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200" y="4797425"/>
                        <a:ext cx="280828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4" name="Object 27">
            <a:extLst>
              <a:ext uri="{FF2B5EF4-FFF2-40B4-BE49-F238E27FC236}">
                <a16:creationId xmlns:a16="http://schemas.microsoft.com/office/drawing/2014/main" id="{84806BFE-27CB-40EE-3413-78D97B74661F}"/>
              </a:ext>
            </a:extLst>
          </p:cNvPr>
          <p:cNvGraphicFramePr>
            <a:graphicFrameLocks noChangeAspect="1"/>
          </p:cNvGraphicFramePr>
          <p:nvPr/>
        </p:nvGraphicFramePr>
        <p:xfrm>
          <a:off x="4211638" y="5229225"/>
          <a:ext cx="1081087" cy="376238"/>
        </p:xfrm>
        <a:graphic>
          <a:graphicData uri="http://schemas.openxmlformats.org/presentationml/2006/ole">
            <mc:AlternateContent xmlns:mc="http://schemas.openxmlformats.org/markup-compatibility/2006">
              <mc:Choice xmlns:v="urn:schemas-microsoft-com:vml" Requires="v">
                <p:oleObj name="Equation" r:id="rId17" imgW="583947" imgH="203112" progId="Equation.DSMT4">
                  <p:embed/>
                </p:oleObj>
              </mc:Choice>
              <mc:Fallback>
                <p:oleObj name="Equation" r:id="rId17" imgW="583947" imgH="203112"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1638" y="5229225"/>
                        <a:ext cx="1081087"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60" name="Picture 28">
            <a:extLst>
              <a:ext uri="{FF2B5EF4-FFF2-40B4-BE49-F238E27FC236}">
                <a16:creationId xmlns:a16="http://schemas.microsoft.com/office/drawing/2014/main" id="{6CBFAF00-AA69-D5D1-AA80-AF49B7967FB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08175" y="4437063"/>
            <a:ext cx="5616575"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46"/>
                                        </p:tgtEl>
                                        <p:attrNameLst>
                                          <p:attrName>style.visibility</p:attrName>
                                        </p:attrNameLst>
                                      </p:cBhvr>
                                      <p:to>
                                        <p:strVal val="visible"/>
                                      </p:to>
                                    </p:set>
                                    <p:anim calcmode="lin" valueType="num">
                                      <p:cBhvr additive="base">
                                        <p:cTn id="7" dur="500" fill="hold"/>
                                        <p:tgtEl>
                                          <p:spTgt spid="18446"/>
                                        </p:tgtEl>
                                        <p:attrNameLst>
                                          <p:attrName>ppt_x</p:attrName>
                                        </p:attrNameLst>
                                      </p:cBhvr>
                                      <p:tavLst>
                                        <p:tav tm="0">
                                          <p:val>
                                            <p:strVal val="#ppt_x"/>
                                          </p:val>
                                        </p:tav>
                                        <p:tav tm="100000">
                                          <p:val>
                                            <p:strVal val="#ppt_x"/>
                                          </p:val>
                                        </p:tav>
                                      </p:tavLst>
                                    </p:anim>
                                    <p:anim calcmode="lin" valueType="num">
                                      <p:cBhvr additive="base">
                                        <p:cTn id="8" dur="500" fill="hold"/>
                                        <p:tgtEl>
                                          <p:spTgt spid="184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xit" presetSubtype="16" fill="hold" nodeType="clickEffect">
                                  <p:stCondLst>
                                    <p:cond delay="0"/>
                                  </p:stCondLst>
                                  <p:childTnLst>
                                    <p:animEffect transition="out" filter="box(in)">
                                      <p:cBhvr>
                                        <p:cTn id="12" dur="500"/>
                                        <p:tgtEl>
                                          <p:spTgt spid="18446"/>
                                        </p:tgtEl>
                                      </p:cBhvr>
                                    </p:animEffect>
                                    <p:set>
                                      <p:cBhvr>
                                        <p:cTn id="13" dur="1" fill="hold">
                                          <p:stCondLst>
                                            <p:cond delay="499"/>
                                          </p:stCondLst>
                                        </p:cTn>
                                        <p:tgtEl>
                                          <p:spTgt spid="1844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460"/>
                                        </p:tgtEl>
                                        <p:attrNameLst>
                                          <p:attrName>style.visibility</p:attrName>
                                        </p:attrNameLst>
                                      </p:cBhvr>
                                      <p:to>
                                        <p:strVal val="visible"/>
                                      </p:to>
                                    </p:set>
                                    <p:anim calcmode="lin" valueType="num">
                                      <p:cBhvr additive="base">
                                        <p:cTn id="18" dur="500" fill="hold"/>
                                        <p:tgtEl>
                                          <p:spTgt spid="18460"/>
                                        </p:tgtEl>
                                        <p:attrNameLst>
                                          <p:attrName>ppt_x</p:attrName>
                                        </p:attrNameLst>
                                      </p:cBhvr>
                                      <p:tavLst>
                                        <p:tav tm="0">
                                          <p:val>
                                            <p:strVal val="#ppt_x"/>
                                          </p:val>
                                        </p:tav>
                                        <p:tav tm="100000">
                                          <p:val>
                                            <p:strVal val="#ppt_x"/>
                                          </p:val>
                                        </p:tav>
                                      </p:tavLst>
                                    </p:anim>
                                    <p:anim calcmode="lin" valueType="num">
                                      <p:cBhvr additive="base">
                                        <p:cTn id="19" dur="500" fill="hold"/>
                                        <p:tgtEl>
                                          <p:spTgt spid="18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73A2B6CF-9804-E13D-86CF-167DC3EE0195}"/>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E819D1C6-79F6-44BB-BFE9-B41A085DA4AC}" type="slidenum">
              <a:rPr lang="ar-SA" altLang="en-US"/>
              <a:pPr algn="l"/>
              <a:t>11</a:t>
            </a:fld>
            <a:endParaRPr lang="en-US" altLang="en-US"/>
          </a:p>
        </p:txBody>
      </p:sp>
      <p:pic>
        <p:nvPicPr>
          <p:cNvPr id="24579" name="Picture 5">
            <a:extLst>
              <a:ext uri="{FF2B5EF4-FFF2-40B4-BE49-F238E27FC236}">
                <a16:creationId xmlns:a16="http://schemas.microsoft.com/office/drawing/2014/main" id="{7160BBA9-97B8-FA30-B86B-4D57B0DA1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2">
            <a:extLst>
              <a:ext uri="{FF2B5EF4-FFF2-40B4-BE49-F238E27FC236}">
                <a16:creationId xmlns:a16="http://schemas.microsoft.com/office/drawing/2014/main" id="{88E64F33-04B9-A38B-6A61-357BE4707A58}"/>
              </a:ext>
            </a:extLst>
          </p:cNvPr>
          <p:cNvSpPr>
            <a:spLocks noGrp="1" noChangeArrowheads="1"/>
          </p:cNvSpPr>
          <p:nvPr>
            <p:ph type="title"/>
          </p:nvPr>
        </p:nvSpPr>
        <p:spPr/>
        <p:txBody>
          <a:bodyPr/>
          <a:lstStyle/>
          <a:p>
            <a:pPr eaLnBrk="1" hangingPunct="1"/>
            <a:r>
              <a:rPr lang="fa-IR" altLang="en-US"/>
              <a:t>الگوريتم رمز نگاري </a:t>
            </a:r>
            <a:r>
              <a:rPr lang="en-US" altLang="en-US"/>
              <a:t>SNOW 1.0</a:t>
            </a:r>
          </a:p>
        </p:txBody>
      </p:sp>
      <p:sp>
        <p:nvSpPr>
          <p:cNvPr id="24581" name="Rectangle 8">
            <a:extLst>
              <a:ext uri="{FF2B5EF4-FFF2-40B4-BE49-F238E27FC236}">
                <a16:creationId xmlns:a16="http://schemas.microsoft.com/office/drawing/2014/main" id="{D0CBFBBF-58C9-4A44-8B78-9004CFF6B274}"/>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endParaRPr lang="fa-IR" altLang="en-US"/>
          </a:p>
          <a:p>
            <a:pPr eaLnBrk="1" hangingPunct="1">
              <a:buClr>
                <a:srgbClr val="FF6699"/>
              </a:buClr>
              <a:buFont typeface="Wingdings" panose="05000000000000000000" pitchFamily="2" charset="2"/>
              <a:buChar char="Ø"/>
            </a:pPr>
            <a:r>
              <a:rPr lang="fa-IR" altLang="en-US"/>
              <a:t>نحوي بارگذاري:</a:t>
            </a:r>
          </a:p>
          <a:p>
            <a:pPr eaLnBrk="1" hangingPunct="1"/>
            <a:endParaRPr lang="fa-IR" altLang="en-US"/>
          </a:p>
          <a:p>
            <a:pPr eaLnBrk="1" hangingPunct="1"/>
            <a:endParaRPr lang="fa-IR" altLang="en-US"/>
          </a:p>
          <a:p>
            <a:pPr eaLnBrk="1" hangingPunct="1"/>
            <a:endParaRPr lang="fa-IR" altLang="en-US"/>
          </a:p>
          <a:p>
            <a:pPr eaLnBrk="1" hangingPunct="1">
              <a:buFontTx/>
              <a:buNone/>
            </a:pPr>
            <a:endParaRPr lang="fa-IR" altLang="en-US"/>
          </a:p>
        </p:txBody>
      </p:sp>
      <p:pic>
        <p:nvPicPr>
          <p:cNvPr id="24582" name="Picture 9">
            <a:extLst>
              <a:ext uri="{FF2B5EF4-FFF2-40B4-BE49-F238E27FC236}">
                <a16:creationId xmlns:a16="http://schemas.microsoft.com/office/drawing/2014/main" id="{DEBEFA75-B56A-BCDB-406B-A581D5FE7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133600"/>
            <a:ext cx="467995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11">
            <a:extLst>
              <a:ext uri="{FF2B5EF4-FFF2-40B4-BE49-F238E27FC236}">
                <a16:creationId xmlns:a16="http://schemas.microsoft.com/office/drawing/2014/main" id="{5203B540-1E2C-DCDD-CFDF-EE96E515A6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4" name="Rectangle 12">
            <a:extLst>
              <a:ext uri="{FF2B5EF4-FFF2-40B4-BE49-F238E27FC236}">
                <a16:creationId xmlns:a16="http://schemas.microsoft.com/office/drawing/2014/main" id="{A6793982-EE0B-A61A-8ECC-32F604D3805F}"/>
              </a:ext>
            </a:extLst>
          </p:cNvPr>
          <p:cNvSpPr>
            <a:spLocks noChangeArrowheads="1"/>
          </p:cNvSpPr>
          <p:nvPr/>
        </p:nvSpPr>
        <p:spPr bwMode="auto">
          <a:xfrm>
            <a:off x="0" y="190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20493" name="Picture 13">
            <a:extLst>
              <a:ext uri="{FF2B5EF4-FFF2-40B4-BE49-F238E27FC236}">
                <a16:creationId xmlns:a16="http://schemas.microsoft.com/office/drawing/2014/main" id="{815583FF-4532-9EB2-C5EF-7CCE0D027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00213"/>
            <a:ext cx="54737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93"/>
                                        </p:tgtEl>
                                        <p:attrNameLst>
                                          <p:attrName>style.visibility</p:attrName>
                                        </p:attrNameLst>
                                      </p:cBhvr>
                                      <p:to>
                                        <p:strVal val="visible"/>
                                      </p:to>
                                    </p:set>
                                    <p:animEffect transition="in" filter="box(in)">
                                      <p:cBhvr>
                                        <p:cTn id="7" dur="500"/>
                                        <p:tgtEl>
                                          <p:spTgt spid="20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20493"/>
                                        </p:tgtEl>
                                      </p:cBhvr>
                                    </p:animEffect>
                                    <p:set>
                                      <p:cBhvr>
                                        <p:cTn id="12" dur="1" fill="hold">
                                          <p:stCondLst>
                                            <p:cond delay="499"/>
                                          </p:stCondLst>
                                        </p:cTn>
                                        <p:tgtEl>
                                          <p:spTgt spid="204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334C812D-465C-14D1-7957-318859AB988A}"/>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5AE2B720-258F-4E99-B5E0-E4E40CF3F0E7}" type="slidenum">
              <a:rPr lang="ar-SA" altLang="en-US"/>
              <a:pPr algn="l"/>
              <a:t>12</a:t>
            </a:fld>
            <a:endParaRPr lang="en-US" altLang="en-US"/>
          </a:p>
        </p:txBody>
      </p:sp>
      <p:pic>
        <p:nvPicPr>
          <p:cNvPr id="23555" name="Picture 5">
            <a:extLst>
              <a:ext uri="{FF2B5EF4-FFF2-40B4-BE49-F238E27FC236}">
                <a16:creationId xmlns:a16="http://schemas.microsoft.com/office/drawing/2014/main" id="{EE37D767-4F42-F140-DFAC-31FA534E2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2">
            <a:extLst>
              <a:ext uri="{FF2B5EF4-FFF2-40B4-BE49-F238E27FC236}">
                <a16:creationId xmlns:a16="http://schemas.microsoft.com/office/drawing/2014/main" id="{EED107B9-923F-EF15-E31D-87FD8FCB8714}"/>
              </a:ext>
            </a:extLst>
          </p:cNvPr>
          <p:cNvSpPr>
            <a:spLocks noGrp="1" noChangeArrowheads="1"/>
          </p:cNvSpPr>
          <p:nvPr>
            <p:ph type="title"/>
          </p:nvPr>
        </p:nvSpPr>
        <p:spPr/>
        <p:txBody>
          <a:bodyPr/>
          <a:lstStyle/>
          <a:p>
            <a:pPr eaLnBrk="1" hangingPunct="1"/>
            <a:r>
              <a:rPr lang="fa-IR" altLang="en-US"/>
              <a:t>الگوريتم رمز نگاري </a:t>
            </a:r>
            <a:r>
              <a:rPr lang="en-US" altLang="en-US">
                <a:hlinkClick r:id="rId3" action="ppaction://hlinksldjump"/>
              </a:rPr>
              <a:t>SNOW 1.0</a:t>
            </a:r>
            <a:endParaRPr lang="en-US" altLang="en-US"/>
          </a:p>
        </p:txBody>
      </p:sp>
      <p:sp>
        <p:nvSpPr>
          <p:cNvPr id="23557" name="Rectangle 3">
            <a:extLst>
              <a:ext uri="{FF2B5EF4-FFF2-40B4-BE49-F238E27FC236}">
                <a16:creationId xmlns:a16="http://schemas.microsoft.com/office/drawing/2014/main" id="{B2F59D8A-805A-E0E2-C076-60C419C78762}"/>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r>
              <a:rPr lang="fa-IR" altLang="en-US" dirty="0"/>
              <a:t>دو حالت کاري وجود دارد که يکي از اين حالتها استاندارد و ديگري حالت </a:t>
            </a:r>
            <a:r>
              <a:rPr lang="en-US" altLang="en-US" dirty="0"/>
              <a:t>IV</a:t>
            </a:r>
            <a:r>
              <a:rPr lang="fa-IR" altLang="en-US" dirty="0"/>
              <a:t> مي باشد.</a:t>
            </a:r>
          </a:p>
          <a:p>
            <a:pPr eaLnBrk="1" hangingPunct="1">
              <a:buClr>
                <a:srgbClr val="FF6699"/>
              </a:buClr>
              <a:buFont typeface="Wingdings" panose="05000000000000000000" pitchFamily="2" charset="2"/>
              <a:buChar char="Ø"/>
            </a:pPr>
            <a:r>
              <a:rPr lang="fa-IR" altLang="en-US" dirty="0"/>
              <a:t>مقدار </a:t>
            </a:r>
            <a:r>
              <a:rPr lang="en-US" altLang="en-US" dirty="0"/>
              <a:t>IV</a:t>
            </a:r>
            <a:r>
              <a:rPr lang="fa-IR" altLang="en-US" dirty="0"/>
              <a:t>، يک عدد 64 بيتي است که به صورت دو عدد 32 بيتي </a:t>
            </a:r>
            <a:r>
              <a:rPr lang="en-US" altLang="en-US" dirty="0"/>
              <a:t> (IV2,IV1)</a:t>
            </a:r>
            <a:r>
              <a:rPr lang="fa-IR" altLang="en-US" dirty="0"/>
              <a:t> نمايش داده مي شود.</a:t>
            </a:r>
            <a:r>
              <a:rPr lang="en-US" altLang="en-US" dirty="0"/>
              <a:t> </a:t>
            </a:r>
          </a:p>
          <a:p>
            <a:pPr eaLnBrk="1" hangingPunct="1">
              <a:buClr>
                <a:srgbClr val="FF6699"/>
              </a:buClr>
              <a:buFont typeface="Wingdings" panose="05000000000000000000" pitchFamily="2" charset="2"/>
              <a:buChar char="Ø"/>
            </a:pPr>
            <a:r>
              <a:rPr lang="fa-IR" altLang="en-US" dirty="0"/>
              <a:t>براي کليد 128 بيتي داريم:(       بدون تولید کلید اجرایی)</a:t>
            </a:r>
            <a:endParaRPr lang="en-US" altLang="en-US" dirty="0"/>
          </a:p>
          <a:p>
            <a:pPr eaLnBrk="1" hangingPunct="1">
              <a:buClr>
                <a:srgbClr val="FF6699"/>
              </a:buClr>
              <a:buFont typeface="Wingdings" panose="05000000000000000000" pitchFamily="2" charset="2"/>
              <a:buChar char="Ø"/>
            </a:pPr>
            <a:endParaRPr lang="en-US" altLang="en-US" dirty="0"/>
          </a:p>
        </p:txBody>
      </p:sp>
      <p:graphicFrame>
        <p:nvGraphicFramePr>
          <p:cNvPr id="23558" name="Object 6">
            <a:extLst>
              <a:ext uri="{FF2B5EF4-FFF2-40B4-BE49-F238E27FC236}">
                <a16:creationId xmlns:a16="http://schemas.microsoft.com/office/drawing/2014/main" id="{0C9452EA-F620-368C-5A7E-B1AC92F2E412}"/>
              </a:ext>
            </a:extLst>
          </p:cNvPr>
          <p:cNvGraphicFramePr>
            <a:graphicFrameLocks noChangeAspect="1"/>
          </p:cNvGraphicFramePr>
          <p:nvPr/>
        </p:nvGraphicFramePr>
        <p:xfrm>
          <a:off x="250825" y="4510088"/>
          <a:ext cx="8497888" cy="1676400"/>
        </p:xfrm>
        <a:graphic>
          <a:graphicData uri="http://schemas.openxmlformats.org/presentationml/2006/ole">
            <mc:AlternateContent xmlns:mc="http://schemas.openxmlformats.org/markup-compatibility/2006">
              <mc:Choice xmlns:v="urn:schemas-microsoft-com:vml" Requires="v">
                <p:oleObj name="Equation" r:id="rId4" imgW="4508500" imgH="889000" progId="Equation.DSMT4">
                  <p:embed/>
                </p:oleObj>
              </mc:Choice>
              <mc:Fallback>
                <p:oleObj name="Equation" r:id="rId4" imgW="4508500" imgH="8890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510088"/>
                        <a:ext cx="8497888"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Rectangle 8">
            <a:extLst>
              <a:ext uri="{FF2B5EF4-FFF2-40B4-BE49-F238E27FC236}">
                <a16:creationId xmlns:a16="http://schemas.microsoft.com/office/drawing/2014/main" id="{F1F63B05-348F-4DFD-1983-687C5CB11F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3560" name="Object 7">
            <a:extLst>
              <a:ext uri="{FF2B5EF4-FFF2-40B4-BE49-F238E27FC236}">
                <a16:creationId xmlns:a16="http://schemas.microsoft.com/office/drawing/2014/main" id="{D43BA368-2D6D-F474-895F-D7BA97015C85}"/>
              </a:ext>
            </a:extLst>
          </p:cNvPr>
          <p:cNvGraphicFramePr>
            <a:graphicFrameLocks noChangeAspect="1"/>
          </p:cNvGraphicFramePr>
          <p:nvPr>
            <p:extLst>
              <p:ext uri="{D42A27DB-BD31-4B8C-83A1-F6EECF244321}">
                <p14:modId xmlns:p14="http://schemas.microsoft.com/office/powerpoint/2010/main" val="1637069950"/>
              </p:ext>
            </p:extLst>
          </p:nvPr>
        </p:nvGraphicFramePr>
        <p:xfrm>
          <a:off x="3851275" y="3860800"/>
          <a:ext cx="792163" cy="415925"/>
        </p:xfrm>
        <a:graphic>
          <a:graphicData uri="http://schemas.openxmlformats.org/presentationml/2006/ole">
            <mc:AlternateContent xmlns:mc="http://schemas.openxmlformats.org/markup-compatibility/2006">
              <mc:Choice xmlns:v="urn:schemas-microsoft-com:vml" Requires="v">
                <p:oleObj name="Equation" r:id="rId6" imgW="431425" imgH="177646" progId="Equation.DSMT4">
                  <p:embed/>
                </p:oleObj>
              </mc:Choice>
              <mc:Fallback>
                <p:oleObj name="Equation" r:id="rId6" imgW="431425" imgH="177646"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3860800"/>
                        <a:ext cx="7921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9">
            <a:extLst>
              <a:ext uri="{FF2B5EF4-FFF2-40B4-BE49-F238E27FC236}">
                <a16:creationId xmlns:a16="http://schemas.microsoft.com/office/drawing/2014/main" id="{C0C8FCD5-30F1-BF2A-2ED9-A5BE1CF81E28}"/>
              </a:ext>
            </a:extLst>
          </p:cNvPr>
          <p:cNvSpPr>
            <a:spLocks noChangeArrowheads="1"/>
          </p:cNvSpPr>
          <p:nvPr/>
        </p:nvSpPr>
        <p:spPr bwMode="auto">
          <a:xfrm>
            <a:off x="0" y="18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5FCB92A9-B58C-9C85-37CE-F72C02D2F756}"/>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9A1A50E3-083D-4D11-A3CF-1A33E3E12B0C}" type="slidenum">
              <a:rPr lang="ar-SA" altLang="en-US"/>
              <a:pPr algn="l"/>
              <a:t>13</a:t>
            </a:fld>
            <a:endParaRPr lang="en-US" altLang="en-US"/>
          </a:p>
        </p:txBody>
      </p:sp>
      <p:pic>
        <p:nvPicPr>
          <p:cNvPr id="25603" name="Picture 5">
            <a:extLst>
              <a:ext uri="{FF2B5EF4-FFF2-40B4-BE49-F238E27FC236}">
                <a16:creationId xmlns:a16="http://schemas.microsoft.com/office/drawing/2014/main" id="{B36AFE12-CA65-4253-3471-071E2E34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Rectangle 2">
            <a:extLst>
              <a:ext uri="{FF2B5EF4-FFF2-40B4-BE49-F238E27FC236}">
                <a16:creationId xmlns:a16="http://schemas.microsoft.com/office/drawing/2014/main" id="{4F1E95A6-F7D1-E5AE-B24B-D4EA9ABA81F9}"/>
              </a:ext>
            </a:extLst>
          </p:cNvPr>
          <p:cNvSpPr>
            <a:spLocks noGrp="1" noChangeArrowheads="1"/>
          </p:cNvSpPr>
          <p:nvPr>
            <p:ph type="title"/>
          </p:nvPr>
        </p:nvSpPr>
        <p:spPr/>
        <p:txBody>
          <a:bodyPr/>
          <a:lstStyle/>
          <a:p>
            <a:pPr eaLnBrk="1" hangingPunct="1"/>
            <a:r>
              <a:rPr lang="fa-IR" altLang="en-US"/>
              <a:t>ضعفهاي </a:t>
            </a:r>
            <a:r>
              <a:rPr lang="en-US" altLang="en-US">
                <a:hlinkClick r:id="rId3" action="ppaction://hlinksldjump"/>
              </a:rPr>
              <a:t>SNOW 1.0</a:t>
            </a:r>
            <a:endParaRPr lang="en-US" altLang="en-US"/>
          </a:p>
        </p:txBody>
      </p:sp>
      <p:sp>
        <p:nvSpPr>
          <p:cNvPr id="25605" name="Rectangle 8">
            <a:extLst>
              <a:ext uri="{FF2B5EF4-FFF2-40B4-BE49-F238E27FC236}">
                <a16:creationId xmlns:a16="http://schemas.microsoft.com/office/drawing/2014/main" id="{844E2131-787C-2BA7-0073-9F133ADF7D63}"/>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endParaRPr lang="fa-IR" altLang="en-US" sz="2800" dirty="0">
              <a:cs typeface="B Nazanin" panose="00000400000000000000" pitchFamily="2" charset="-78"/>
            </a:endParaRPr>
          </a:p>
          <a:p>
            <a:pPr eaLnBrk="1" hangingPunct="1">
              <a:buClr>
                <a:srgbClr val="FF6699"/>
              </a:buClr>
              <a:buFont typeface="Wingdings" panose="05000000000000000000" pitchFamily="2" charset="2"/>
              <a:buChar char="Ø"/>
            </a:pPr>
            <a:r>
              <a:rPr lang="fa-IR" altLang="en-US" sz="2800" dirty="0">
                <a:cs typeface="B Nazanin" panose="00000400000000000000" pitchFamily="2" charset="-78"/>
              </a:rPr>
              <a:t>در سال 2002 حملات ”حدس ، تعيين“ و ”تمايز“بر اين الگوريتم</a:t>
            </a:r>
            <a:r>
              <a:rPr lang="en-US" altLang="en-US" sz="2800" dirty="0">
                <a:cs typeface="B Nazanin" panose="00000400000000000000" pitchFamily="2" charset="-78"/>
              </a:rPr>
              <a:t> </a:t>
            </a:r>
            <a:r>
              <a:rPr lang="fa-IR" altLang="en-US" sz="2800" dirty="0">
                <a:cs typeface="B Nazanin" panose="00000400000000000000" pitchFamily="2" charset="-78"/>
              </a:rPr>
              <a:t> ارائه شد</a:t>
            </a:r>
            <a:r>
              <a:rPr lang="en-US" altLang="en-US" sz="2800" dirty="0">
                <a:cs typeface="B Nazanin" panose="00000400000000000000" pitchFamily="2" charset="-78"/>
              </a:rPr>
              <a:t> </a:t>
            </a:r>
            <a:r>
              <a:rPr lang="fa-IR" altLang="en-US" sz="2800" dirty="0">
                <a:cs typeface="B Nazanin" panose="00000400000000000000" pitchFamily="2" charset="-78"/>
              </a:rPr>
              <a:t>ند.</a:t>
            </a:r>
          </a:p>
          <a:p>
            <a:pPr lvl="1" eaLnBrk="1" hangingPunct="1">
              <a:buClr>
                <a:schemeClr val="accent2"/>
              </a:buClr>
              <a:buFont typeface="Wingdings" panose="05000000000000000000" pitchFamily="2" charset="2"/>
              <a:buChar char="q"/>
            </a:pPr>
            <a:r>
              <a:rPr lang="fa-IR" altLang="en-US" dirty="0">
                <a:cs typeface="B Nazanin" panose="00000400000000000000" pitchFamily="2" charset="-78"/>
              </a:rPr>
              <a:t>حداکثر طول دنباله توليدي     کلمه ميباشد.</a:t>
            </a:r>
          </a:p>
          <a:p>
            <a:pPr lvl="1" eaLnBrk="1" hangingPunct="1">
              <a:buClr>
                <a:schemeClr val="accent2"/>
              </a:buClr>
              <a:buFont typeface="Wingdings" panose="05000000000000000000" pitchFamily="2" charset="2"/>
              <a:buChar char="q"/>
            </a:pPr>
            <a:r>
              <a:rPr lang="fa-IR" altLang="en-US" dirty="0">
                <a:cs typeface="B Nazanin" panose="00000400000000000000" pitchFamily="2" charset="-78"/>
              </a:rPr>
              <a:t>در سال 2002 يک حمله حدس و تعيين با پيچيدگي داده  </a:t>
            </a:r>
            <a:r>
              <a:rPr lang="en-US" altLang="en-US" dirty="0">
                <a:cs typeface="B Nazanin" panose="00000400000000000000" pitchFamily="2" charset="-78"/>
              </a:rPr>
              <a:t>2</a:t>
            </a:r>
            <a:r>
              <a:rPr lang="en-US" altLang="en-US" baseline="30000" dirty="0">
                <a:cs typeface="B Nazanin" panose="00000400000000000000" pitchFamily="2" charset="-78"/>
              </a:rPr>
              <a:t>95</a:t>
            </a:r>
            <a:r>
              <a:rPr lang="fa-IR" altLang="en-US" dirty="0">
                <a:cs typeface="B Nazanin" panose="00000400000000000000" pitchFamily="2" charset="-78"/>
              </a:rPr>
              <a:t> کلمه و پيچيدگي محاسباتي  </a:t>
            </a:r>
            <a:r>
              <a:rPr lang="en-US" altLang="en-US" dirty="0">
                <a:cs typeface="B Nazanin" panose="00000400000000000000" pitchFamily="2" charset="-78"/>
              </a:rPr>
              <a:t>2</a:t>
            </a:r>
            <a:r>
              <a:rPr lang="en-US" altLang="en-US" baseline="30000" dirty="0">
                <a:cs typeface="B Nazanin" panose="00000400000000000000" pitchFamily="2" charset="-78"/>
              </a:rPr>
              <a:t>224</a:t>
            </a:r>
            <a:r>
              <a:rPr lang="fa-IR" altLang="en-US" dirty="0">
                <a:cs typeface="B Nazanin" panose="00000400000000000000" pitchFamily="2" charset="-78"/>
              </a:rPr>
              <a:t> عليه اين الگوريتم ارائه شد</a:t>
            </a:r>
            <a:endParaRPr lang="en-US" altLang="en-US" dirty="0">
              <a:cs typeface="B Nazanin" panose="00000400000000000000" pitchFamily="2" charset="-78"/>
            </a:endParaRPr>
          </a:p>
          <a:p>
            <a:pPr lvl="1" eaLnBrk="1" hangingPunct="1">
              <a:buClr>
                <a:schemeClr val="accent2"/>
              </a:buClr>
              <a:buFont typeface="Wingdings" panose="05000000000000000000" pitchFamily="2" charset="2"/>
              <a:buChar char="q"/>
            </a:pPr>
            <a:r>
              <a:rPr lang="fa-IR" altLang="en-US" dirty="0">
                <a:cs typeface="B Nazanin" panose="00000400000000000000" pitchFamily="2" charset="-78"/>
              </a:rPr>
              <a:t>در همين سال يک حمله تمايز  نيز با پيچيدگي داده  </a:t>
            </a:r>
            <a:r>
              <a:rPr lang="en-US" altLang="en-US" dirty="0">
                <a:cs typeface="B Nazanin" panose="00000400000000000000" pitchFamily="2" charset="-78"/>
              </a:rPr>
              <a:t>2</a:t>
            </a:r>
            <a:r>
              <a:rPr lang="en-US" altLang="en-US" baseline="30000" dirty="0">
                <a:cs typeface="B Nazanin" panose="00000400000000000000" pitchFamily="2" charset="-78"/>
              </a:rPr>
              <a:t>96</a:t>
            </a:r>
            <a:r>
              <a:rPr lang="fa-IR" altLang="en-US" dirty="0">
                <a:cs typeface="B Nazanin" panose="00000400000000000000" pitchFamily="2" charset="-78"/>
              </a:rPr>
              <a:t> کلمه و پيچيدگي محاسباتي در حدود  </a:t>
            </a:r>
            <a:r>
              <a:rPr lang="en-US" altLang="en-US" dirty="0">
                <a:cs typeface="B Nazanin" panose="00000400000000000000" pitchFamily="2" charset="-78"/>
              </a:rPr>
              <a:t>2</a:t>
            </a:r>
            <a:r>
              <a:rPr lang="en-US" altLang="en-US" baseline="30000" dirty="0">
                <a:cs typeface="B Nazanin" panose="00000400000000000000" pitchFamily="2" charset="-78"/>
              </a:rPr>
              <a:t>100</a:t>
            </a:r>
            <a:r>
              <a:rPr lang="fa-IR" altLang="en-US" dirty="0">
                <a:cs typeface="B Nazanin" panose="00000400000000000000" pitchFamily="2" charset="-78"/>
              </a:rPr>
              <a:t> ارائه شد</a:t>
            </a:r>
          </a:p>
          <a:p>
            <a:pPr eaLnBrk="1" hangingPunct="1">
              <a:buClr>
                <a:srgbClr val="FF6699"/>
              </a:buClr>
              <a:buFont typeface="Wingdings" panose="05000000000000000000" pitchFamily="2" charset="2"/>
              <a:buChar char="Ø"/>
            </a:pPr>
            <a:r>
              <a:rPr lang="fa-IR" altLang="en-US" sz="2800" dirty="0">
                <a:cs typeface="B Nazanin" panose="00000400000000000000" pitchFamily="2" charset="-78"/>
              </a:rPr>
              <a:t>ضعفها:</a:t>
            </a:r>
          </a:p>
          <a:p>
            <a:pPr lvl="1" eaLnBrk="1" hangingPunct="1">
              <a:buClr>
                <a:schemeClr val="accent2"/>
              </a:buClr>
              <a:buFont typeface="Wingdings" panose="05000000000000000000" pitchFamily="2" charset="2"/>
              <a:buChar char="q"/>
            </a:pPr>
            <a:r>
              <a:rPr lang="en-US" altLang="en-US" dirty="0">
                <a:cs typeface="B Nazanin" panose="00000400000000000000" pitchFamily="2" charset="-78"/>
              </a:rPr>
              <a:t>FSM</a:t>
            </a:r>
            <a:r>
              <a:rPr lang="fa-IR" altLang="en-US" dirty="0">
                <a:cs typeface="B Nazanin" panose="00000400000000000000" pitchFamily="2" charset="-78"/>
              </a:rPr>
              <a:t> فقط يک ورودي دارد.</a:t>
            </a:r>
            <a:r>
              <a:rPr lang="en-US" altLang="en-US" dirty="0">
                <a:cs typeface="B Nazanin" panose="00000400000000000000" pitchFamily="2" charset="-78"/>
              </a:rPr>
              <a:t> </a:t>
            </a:r>
          </a:p>
        </p:txBody>
      </p:sp>
      <p:sp>
        <p:nvSpPr>
          <p:cNvPr id="25606" name="Rectangle 10">
            <a:extLst>
              <a:ext uri="{FF2B5EF4-FFF2-40B4-BE49-F238E27FC236}">
                <a16:creationId xmlns:a16="http://schemas.microsoft.com/office/drawing/2014/main" id="{7B3FD9C7-B2A4-F91A-8247-27FFEAC7C336}"/>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607" name="Rectangle 11">
            <a:extLst>
              <a:ext uri="{FF2B5EF4-FFF2-40B4-BE49-F238E27FC236}">
                <a16:creationId xmlns:a16="http://schemas.microsoft.com/office/drawing/2014/main" id="{6424613C-EA6D-09DE-AFD1-02C2298EC35D}"/>
              </a:ext>
            </a:extLst>
          </p:cNvPr>
          <p:cNvSpPr>
            <a:spLocks noChangeArrowheads="1"/>
          </p:cNvSpPr>
          <p:nvPr/>
        </p:nvSpPr>
        <p:spPr bwMode="auto">
          <a:xfrm>
            <a:off x="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608" name="Rectangle 13">
            <a:extLst>
              <a:ext uri="{FF2B5EF4-FFF2-40B4-BE49-F238E27FC236}">
                <a16:creationId xmlns:a16="http://schemas.microsoft.com/office/drawing/2014/main" id="{20C0D94F-ADBB-4AE1-1F57-8858EF417258}"/>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609" name="Rectangle 14">
            <a:extLst>
              <a:ext uri="{FF2B5EF4-FFF2-40B4-BE49-F238E27FC236}">
                <a16:creationId xmlns:a16="http://schemas.microsoft.com/office/drawing/2014/main" id="{8377BD6A-C441-2480-A0BB-32CE2988CC5E}"/>
              </a:ext>
            </a:extLst>
          </p:cNvPr>
          <p:cNvSpPr>
            <a:spLocks noChangeArrowheads="1"/>
          </p:cNvSpPr>
          <p:nvPr/>
        </p:nvSpPr>
        <p:spPr bwMode="auto">
          <a:xfrm>
            <a:off x="0" y="3567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5610" name="Object 20">
            <a:extLst>
              <a:ext uri="{FF2B5EF4-FFF2-40B4-BE49-F238E27FC236}">
                <a16:creationId xmlns:a16="http://schemas.microsoft.com/office/drawing/2014/main" id="{0BEFD32A-8ABA-94EC-3C6C-C6F51B3A8E9B}"/>
              </a:ext>
            </a:extLst>
          </p:cNvPr>
          <p:cNvGraphicFramePr>
            <a:graphicFrameLocks noChangeAspect="1"/>
          </p:cNvGraphicFramePr>
          <p:nvPr>
            <p:extLst>
              <p:ext uri="{D42A27DB-BD31-4B8C-83A1-F6EECF244321}">
                <p14:modId xmlns:p14="http://schemas.microsoft.com/office/powerpoint/2010/main" val="4055439299"/>
              </p:ext>
            </p:extLst>
          </p:nvPr>
        </p:nvGraphicFramePr>
        <p:xfrm>
          <a:off x="4572000" y="3053408"/>
          <a:ext cx="441325" cy="388938"/>
        </p:xfrm>
        <a:graphic>
          <a:graphicData uri="http://schemas.openxmlformats.org/presentationml/2006/ole">
            <mc:AlternateContent xmlns:mc="http://schemas.openxmlformats.org/markup-compatibility/2006">
              <mc:Choice xmlns:v="urn:schemas-microsoft-com:vml" Requires="v">
                <p:oleObj name="Equation" r:id="rId4" imgW="215713" imgH="190335" progId="Equation.DSMT4">
                  <p:embed/>
                </p:oleObj>
              </mc:Choice>
              <mc:Fallback>
                <p:oleObj name="Equation" r:id="rId4" imgW="215713" imgH="190335"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53408"/>
                        <a:ext cx="4413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4070ADB-51E9-BA4B-C9D4-E032BBE7A27F}"/>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157E3A10-F2C4-4E92-8411-158FA62515FB}" type="slidenum">
              <a:rPr lang="ar-SA" altLang="en-US"/>
              <a:pPr algn="l"/>
              <a:t>14</a:t>
            </a:fld>
            <a:endParaRPr lang="en-US" altLang="en-US"/>
          </a:p>
        </p:txBody>
      </p:sp>
      <p:pic>
        <p:nvPicPr>
          <p:cNvPr id="26627" name="Picture 4">
            <a:extLst>
              <a:ext uri="{FF2B5EF4-FFF2-40B4-BE49-F238E27FC236}">
                <a16:creationId xmlns:a16="http://schemas.microsoft.com/office/drawing/2014/main" id="{49A83C5A-5520-C901-F8E2-E83AFA834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182576" flipH="1">
            <a:off x="4350544" y="-261858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Rectangle 2">
            <a:extLst>
              <a:ext uri="{FF2B5EF4-FFF2-40B4-BE49-F238E27FC236}">
                <a16:creationId xmlns:a16="http://schemas.microsoft.com/office/drawing/2014/main" id="{AF9559FC-0394-F940-857F-19E5823B6B61}"/>
              </a:ext>
            </a:extLst>
          </p:cNvPr>
          <p:cNvSpPr>
            <a:spLocks noGrp="1" noChangeArrowheads="1"/>
          </p:cNvSpPr>
          <p:nvPr>
            <p:ph type="title"/>
          </p:nvPr>
        </p:nvSpPr>
        <p:spPr/>
        <p:txBody>
          <a:bodyPr/>
          <a:lstStyle/>
          <a:p>
            <a:pPr eaLnBrk="1" hangingPunct="1"/>
            <a:r>
              <a:rPr lang="fa-IR" altLang="en-US"/>
              <a:t>ضعفهاي </a:t>
            </a:r>
            <a:r>
              <a:rPr lang="en-US" altLang="en-US">
                <a:hlinkClick r:id="rId4" action="ppaction://hlinksldjump"/>
              </a:rPr>
              <a:t>SNOW 1.0</a:t>
            </a:r>
            <a:endParaRPr lang="en-US" altLang="en-US"/>
          </a:p>
        </p:txBody>
      </p:sp>
      <p:sp>
        <p:nvSpPr>
          <p:cNvPr id="26629" name="Rectangle 3">
            <a:extLst>
              <a:ext uri="{FF2B5EF4-FFF2-40B4-BE49-F238E27FC236}">
                <a16:creationId xmlns:a16="http://schemas.microsoft.com/office/drawing/2014/main" id="{3FD436C6-1EC5-D920-6580-45AFBBF8333D}"/>
              </a:ext>
            </a:extLst>
          </p:cNvPr>
          <p:cNvSpPr>
            <a:spLocks noGrp="1" noChangeArrowheads="1"/>
          </p:cNvSpPr>
          <p:nvPr>
            <p:ph type="body" idx="1"/>
          </p:nvPr>
        </p:nvSpPr>
        <p:spPr/>
        <p:txBody>
          <a:bodyPr/>
          <a:lstStyle/>
          <a:p>
            <a:pPr eaLnBrk="1" hangingPunct="1"/>
            <a:endParaRPr lang="fa-IR" altLang="en-US" dirty="0"/>
          </a:p>
          <a:p>
            <a:pPr lvl="1" eaLnBrk="1" hangingPunct="1">
              <a:buClr>
                <a:schemeClr val="accent2"/>
              </a:buClr>
              <a:buFont typeface="Wingdings" panose="05000000000000000000" pitchFamily="2" charset="2"/>
              <a:buChar char="q"/>
            </a:pPr>
            <a:r>
              <a:rPr lang="fa-IR" altLang="en-US" dirty="0"/>
              <a:t>انتخاب نامناسب تابع پسخورد ثبات خطي</a:t>
            </a:r>
          </a:p>
          <a:p>
            <a:pPr lvl="1" eaLnBrk="1" hangingPunct="1">
              <a:buClr>
                <a:schemeClr val="accent2"/>
              </a:buClr>
              <a:buFont typeface="Wingdings" panose="05000000000000000000" pitchFamily="2" charset="2"/>
              <a:buNone/>
            </a:pPr>
            <a:endParaRPr lang="fa-IR" altLang="en-US" dirty="0"/>
          </a:p>
          <a:p>
            <a:pPr lvl="1" eaLnBrk="1" hangingPunct="1">
              <a:buClr>
                <a:schemeClr val="accent2"/>
              </a:buClr>
              <a:buFont typeface="Wingdings" panose="05000000000000000000" pitchFamily="2" charset="2"/>
              <a:buChar char="q"/>
            </a:pPr>
            <a:endParaRPr lang="fa-IR" altLang="en-US" dirty="0"/>
          </a:p>
          <a:p>
            <a:pPr lvl="1" eaLnBrk="1" hangingPunct="1">
              <a:buClr>
                <a:schemeClr val="accent2"/>
              </a:buClr>
              <a:buFont typeface="Wingdings" panose="05000000000000000000" pitchFamily="2" charset="2"/>
              <a:buChar char="q"/>
            </a:pPr>
            <a:endParaRPr lang="fa-IR" altLang="en-US" dirty="0"/>
          </a:p>
          <a:p>
            <a:pPr lvl="1" eaLnBrk="1" hangingPunct="1">
              <a:buClr>
                <a:schemeClr val="accent2"/>
              </a:buClr>
              <a:buFont typeface="Wingdings" panose="05000000000000000000" pitchFamily="2" charset="2"/>
              <a:buNone/>
            </a:pPr>
            <a:endParaRPr lang="fa-IR" altLang="en-US" dirty="0"/>
          </a:p>
          <a:p>
            <a:pPr lvl="2" eaLnBrk="1" hangingPunct="1">
              <a:buClr>
                <a:schemeClr val="accent2"/>
              </a:buClr>
              <a:buFont typeface="Wingdings" panose="05000000000000000000" pitchFamily="2" charset="2"/>
              <a:buChar char="q"/>
            </a:pPr>
            <a:r>
              <a:rPr lang="fa-IR" altLang="en-US" dirty="0"/>
              <a:t> در حمله حدس و تعيين نيازي نيست که هر دو مقدار                     حدس زده شود.فقط کافي است که                    حدس زده شود </a:t>
            </a:r>
          </a:p>
          <a:p>
            <a:pPr lvl="2" eaLnBrk="1" hangingPunct="1">
              <a:buClr>
                <a:schemeClr val="accent2"/>
              </a:buClr>
              <a:buFont typeface="Wingdings" panose="05000000000000000000" pitchFamily="2" charset="2"/>
              <a:buChar char="q"/>
            </a:pPr>
            <a:r>
              <a:rPr lang="fa-IR" altLang="en-US" dirty="0"/>
              <a:t>اگر مشخصه ميدان </a:t>
            </a:r>
            <a:r>
              <a:rPr lang="en-US" altLang="en-US" dirty="0"/>
              <a:t>   </a:t>
            </a:r>
            <a:r>
              <a:rPr lang="fa-IR" altLang="en-US" dirty="0"/>
              <a:t>باشد داريم:</a:t>
            </a:r>
          </a:p>
          <a:p>
            <a:pPr lvl="2" eaLnBrk="1" hangingPunct="1">
              <a:buClr>
                <a:schemeClr val="accent2"/>
              </a:buClr>
              <a:buFont typeface="Wingdings" panose="05000000000000000000" pitchFamily="2" charset="2"/>
              <a:buChar char="q"/>
            </a:pPr>
            <a:endParaRPr lang="en-US" altLang="en-US" dirty="0"/>
          </a:p>
          <a:p>
            <a:pPr lvl="1" eaLnBrk="1" hangingPunct="1">
              <a:buClr>
                <a:schemeClr val="accent2"/>
              </a:buClr>
              <a:buFont typeface="Wingdings" panose="05000000000000000000" pitchFamily="2" charset="2"/>
              <a:buNone/>
            </a:pPr>
            <a:r>
              <a:rPr lang="en-US" altLang="en-US" dirty="0"/>
              <a:t> </a:t>
            </a:r>
          </a:p>
          <a:p>
            <a:pPr eaLnBrk="1" hangingPunct="1">
              <a:buFontTx/>
              <a:buNone/>
            </a:pPr>
            <a:endParaRPr lang="en-US" altLang="en-US" dirty="0"/>
          </a:p>
        </p:txBody>
      </p:sp>
      <p:graphicFrame>
        <p:nvGraphicFramePr>
          <p:cNvPr id="26630" name="Object 11">
            <a:extLst>
              <a:ext uri="{FF2B5EF4-FFF2-40B4-BE49-F238E27FC236}">
                <a16:creationId xmlns:a16="http://schemas.microsoft.com/office/drawing/2014/main" id="{A41FB39C-B219-4ABE-23F4-3CCD28866EC4}"/>
              </a:ext>
            </a:extLst>
          </p:cNvPr>
          <p:cNvGraphicFramePr>
            <a:graphicFrameLocks noChangeAspect="1"/>
          </p:cNvGraphicFramePr>
          <p:nvPr/>
        </p:nvGraphicFramePr>
        <p:xfrm>
          <a:off x="755650" y="3429000"/>
          <a:ext cx="5400675" cy="1471613"/>
        </p:xfrm>
        <a:graphic>
          <a:graphicData uri="http://schemas.openxmlformats.org/presentationml/2006/ole">
            <mc:AlternateContent xmlns:mc="http://schemas.openxmlformats.org/markup-compatibility/2006">
              <mc:Choice xmlns:v="urn:schemas-microsoft-com:vml" Requires="v">
                <p:oleObj name="Equation" r:id="rId5" imgW="2705100" imgH="736600" progId="Equation.DSMT4">
                  <p:embed/>
                </p:oleObj>
              </mc:Choice>
              <mc:Fallback>
                <p:oleObj name="Equation" r:id="rId5" imgW="2705100" imgH="736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29000"/>
                        <a:ext cx="5400675"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12">
            <a:extLst>
              <a:ext uri="{FF2B5EF4-FFF2-40B4-BE49-F238E27FC236}">
                <a16:creationId xmlns:a16="http://schemas.microsoft.com/office/drawing/2014/main" id="{4E91ACB7-E335-1A4A-9ED8-44736EF50E02}"/>
              </a:ext>
            </a:extLst>
          </p:cNvPr>
          <p:cNvGraphicFramePr>
            <a:graphicFrameLocks noChangeAspect="1"/>
          </p:cNvGraphicFramePr>
          <p:nvPr/>
        </p:nvGraphicFramePr>
        <p:xfrm>
          <a:off x="179388" y="2852738"/>
          <a:ext cx="8172450" cy="457200"/>
        </p:xfrm>
        <a:graphic>
          <a:graphicData uri="http://schemas.openxmlformats.org/presentationml/2006/ole">
            <mc:AlternateContent xmlns:mc="http://schemas.openxmlformats.org/markup-compatibility/2006">
              <mc:Choice xmlns:v="urn:schemas-microsoft-com:vml" Requires="v">
                <p:oleObj name="Equation" r:id="rId7" imgW="4089400" imgH="228600" progId="Equation.DSMT4">
                  <p:embed/>
                </p:oleObj>
              </mc:Choice>
              <mc:Fallback>
                <p:oleObj name="Equation" r:id="rId7" imgW="408940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2852738"/>
                        <a:ext cx="8172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13">
            <a:extLst>
              <a:ext uri="{FF2B5EF4-FFF2-40B4-BE49-F238E27FC236}">
                <a16:creationId xmlns:a16="http://schemas.microsoft.com/office/drawing/2014/main" id="{6CBB9E66-C7E2-7811-8EB1-040FBCB4A0B7}"/>
              </a:ext>
            </a:extLst>
          </p:cNvPr>
          <p:cNvGraphicFramePr>
            <a:graphicFrameLocks noChangeAspect="1"/>
          </p:cNvGraphicFramePr>
          <p:nvPr/>
        </p:nvGraphicFramePr>
        <p:xfrm>
          <a:off x="971550" y="4724400"/>
          <a:ext cx="1152525" cy="431800"/>
        </p:xfrm>
        <a:graphic>
          <a:graphicData uri="http://schemas.openxmlformats.org/presentationml/2006/ole">
            <mc:AlternateContent xmlns:mc="http://schemas.openxmlformats.org/markup-compatibility/2006">
              <mc:Choice xmlns:v="urn:schemas-microsoft-com:vml" Requires="v">
                <p:oleObj name="Equation" r:id="rId9" imgW="609600" imgH="228600" progId="Equation.DSMT4">
                  <p:embed/>
                </p:oleObj>
              </mc:Choice>
              <mc:Fallback>
                <p:oleObj name="Equation" r:id="rId9" imgW="60960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724400"/>
                        <a:ext cx="11525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14">
            <a:extLst>
              <a:ext uri="{FF2B5EF4-FFF2-40B4-BE49-F238E27FC236}">
                <a16:creationId xmlns:a16="http://schemas.microsoft.com/office/drawing/2014/main" id="{0F44E425-3B0F-9311-60CD-9C1771267260}"/>
              </a:ext>
            </a:extLst>
          </p:cNvPr>
          <p:cNvGraphicFramePr>
            <a:graphicFrameLocks noChangeAspect="1"/>
          </p:cNvGraphicFramePr>
          <p:nvPr/>
        </p:nvGraphicFramePr>
        <p:xfrm>
          <a:off x="2700338" y="5084763"/>
          <a:ext cx="1344612" cy="423862"/>
        </p:xfrm>
        <a:graphic>
          <a:graphicData uri="http://schemas.openxmlformats.org/presentationml/2006/ole">
            <mc:AlternateContent xmlns:mc="http://schemas.openxmlformats.org/markup-compatibility/2006">
              <mc:Choice xmlns:v="urn:schemas-microsoft-com:vml" Requires="v">
                <p:oleObj name="Equation" r:id="rId11" imgW="723586" imgH="228501" progId="Equation.DSMT4">
                  <p:embed/>
                </p:oleObj>
              </mc:Choice>
              <mc:Fallback>
                <p:oleObj name="Equation" r:id="rId11" imgW="723586" imgH="228501"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5084763"/>
                        <a:ext cx="1344612"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5">
            <a:extLst>
              <a:ext uri="{FF2B5EF4-FFF2-40B4-BE49-F238E27FC236}">
                <a16:creationId xmlns:a16="http://schemas.microsoft.com/office/drawing/2014/main" id="{EF91A6E5-B17E-6B9E-E557-D83CA2786ED7}"/>
              </a:ext>
            </a:extLst>
          </p:cNvPr>
          <p:cNvGraphicFramePr>
            <a:graphicFrameLocks noChangeAspect="1"/>
          </p:cNvGraphicFramePr>
          <p:nvPr/>
        </p:nvGraphicFramePr>
        <p:xfrm>
          <a:off x="684213" y="5734050"/>
          <a:ext cx="2736850" cy="552450"/>
        </p:xfrm>
        <a:graphic>
          <a:graphicData uri="http://schemas.openxmlformats.org/presentationml/2006/ole">
            <mc:AlternateContent xmlns:mc="http://schemas.openxmlformats.org/markup-compatibility/2006">
              <mc:Choice xmlns:v="urn:schemas-microsoft-com:vml" Requires="v">
                <p:oleObj name="Equation" r:id="rId13" imgW="1130300" imgH="228600" progId="Equation.DSMT4">
                  <p:embed/>
                </p:oleObj>
              </mc:Choice>
              <mc:Fallback>
                <p:oleObj name="Equation" r:id="rId13" imgW="113030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5734050"/>
                        <a:ext cx="27368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6">
            <a:extLst>
              <a:ext uri="{FF2B5EF4-FFF2-40B4-BE49-F238E27FC236}">
                <a16:creationId xmlns:a16="http://schemas.microsoft.com/office/drawing/2014/main" id="{9B31124A-D904-D90D-E320-48C76D38ACF0}"/>
              </a:ext>
            </a:extLst>
          </p:cNvPr>
          <p:cNvGraphicFramePr>
            <a:graphicFrameLocks noChangeAspect="1"/>
          </p:cNvGraphicFramePr>
          <p:nvPr/>
        </p:nvGraphicFramePr>
        <p:xfrm>
          <a:off x="5219700" y="5589588"/>
          <a:ext cx="398463" cy="431800"/>
        </p:xfrm>
        <a:graphic>
          <a:graphicData uri="http://schemas.openxmlformats.org/presentationml/2006/ole">
            <mc:AlternateContent xmlns:mc="http://schemas.openxmlformats.org/markup-compatibility/2006">
              <mc:Choice xmlns:v="urn:schemas-microsoft-com:vml" Requires="v">
                <p:oleObj name="Equation" r:id="rId15" imgW="152268" imgH="164957" progId="Equation.DSMT4">
                  <p:embed/>
                </p:oleObj>
              </mc:Choice>
              <mc:Fallback>
                <p:oleObj name="Equation" r:id="rId15" imgW="152268" imgH="164957"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9700" y="5589588"/>
                        <a:ext cx="3984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853E6302-2104-0B4E-7B07-05B9700D348A}"/>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81E9E212-9C04-4A4C-A54F-2F3858553AE4}" type="slidenum">
              <a:rPr lang="ar-SA" altLang="en-US"/>
              <a:pPr algn="l"/>
              <a:t>15</a:t>
            </a:fld>
            <a:endParaRPr lang="en-US" altLang="en-US"/>
          </a:p>
        </p:txBody>
      </p:sp>
      <p:pic>
        <p:nvPicPr>
          <p:cNvPr id="27651" name="Picture 4">
            <a:extLst>
              <a:ext uri="{FF2B5EF4-FFF2-40B4-BE49-F238E27FC236}">
                <a16:creationId xmlns:a16="http://schemas.microsoft.com/office/drawing/2014/main" id="{2C529336-B0C2-FF09-D5C7-4745B423E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Rectangle 2">
            <a:extLst>
              <a:ext uri="{FF2B5EF4-FFF2-40B4-BE49-F238E27FC236}">
                <a16:creationId xmlns:a16="http://schemas.microsoft.com/office/drawing/2014/main" id="{C4FFCD5D-521F-C498-57A0-01EC518AFA9F}"/>
              </a:ext>
            </a:extLst>
          </p:cNvPr>
          <p:cNvSpPr>
            <a:spLocks noGrp="1" noChangeArrowheads="1"/>
          </p:cNvSpPr>
          <p:nvPr>
            <p:ph type="title"/>
          </p:nvPr>
        </p:nvSpPr>
        <p:spPr/>
        <p:txBody>
          <a:bodyPr/>
          <a:lstStyle/>
          <a:p>
            <a:pPr eaLnBrk="1" hangingPunct="1"/>
            <a:r>
              <a:rPr lang="fa-IR" altLang="en-US" dirty="0"/>
              <a:t>ضعفهاي </a:t>
            </a:r>
            <a:r>
              <a:rPr lang="en-US" altLang="en-US" dirty="0">
                <a:hlinkClick r:id="rId4" action="ppaction://hlinksldjump"/>
              </a:rPr>
              <a:t>SNOW 1.0</a:t>
            </a:r>
            <a:endParaRPr lang="en-US" altLang="en-US" dirty="0"/>
          </a:p>
        </p:txBody>
      </p:sp>
      <p:sp>
        <p:nvSpPr>
          <p:cNvPr id="75779" name="Rectangle 3">
            <a:extLst>
              <a:ext uri="{FF2B5EF4-FFF2-40B4-BE49-F238E27FC236}">
                <a16:creationId xmlns:a16="http://schemas.microsoft.com/office/drawing/2014/main" id="{17C252B7-4B7F-B9E6-C39C-486A0CA35087}"/>
              </a:ext>
            </a:extLst>
          </p:cNvPr>
          <p:cNvSpPr>
            <a:spLocks noGrp="1" noChangeArrowheads="1"/>
          </p:cNvSpPr>
          <p:nvPr>
            <p:ph type="body" idx="1"/>
          </p:nvPr>
        </p:nvSpPr>
        <p:spPr>
          <a:xfrm>
            <a:off x="457200" y="1600200"/>
            <a:ext cx="8686800" cy="4525963"/>
          </a:xfrm>
        </p:spPr>
        <p:txBody>
          <a:bodyPr/>
          <a:lstStyle/>
          <a:p>
            <a:pPr lvl="1" eaLnBrk="1" hangingPunct="1">
              <a:buClr>
                <a:schemeClr val="accent2"/>
              </a:buClr>
              <a:buFont typeface="Wingdings" panose="05000000000000000000" pitchFamily="2" charset="2"/>
              <a:buChar char="q"/>
            </a:pPr>
            <a:r>
              <a:rPr lang="fa-IR" altLang="en-US" dirty="0"/>
              <a:t>تابع پسخورد بسادگي با </a:t>
            </a:r>
            <a:r>
              <a:rPr lang="fa-IR" altLang="en-US" dirty="0">
                <a:solidFill>
                  <a:srgbClr val="FF0000"/>
                </a:solidFill>
              </a:rPr>
              <a:t>وزن کم بصورت بيتي </a:t>
            </a:r>
            <a:r>
              <a:rPr lang="fa-IR" altLang="en-US" dirty="0"/>
              <a:t>قابل بيان مي باشد.براي اين امر چندجمله‌اي        را به توان      رسانده و سپس حاصل را با       جمع مي‌کنيم</a:t>
            </a:r>
            <a:r>
              <a:rPr lang="en-US" altLang="en-US" dirty="0"/>
              <a:t>. </a:t>
            </a:r>
          </a:p>
          <a:p>
            <a:pPr lvl="1" eaLnBrk="1" hangingPunct="1">
              <a:buClr>
                <a:schemeClr val="accent2"/>
              </a:buClr>
              <a:buFont typeface="Wingdings" panose="05000000000000000000" pitchFamily="2" charset="2"/>
              <a:buChar char="q"/>
            </a:pPr>
            <a:endParaRPr lang="en-US" altLang="en-US" dirty="0"/>
          </a:p>
          <a:p>
            <a:pPr lvl="1" eaLnBrk="1" hangingPunct="1">
              <a:buClr>
                <a:schemeClr val="accent2"/>
              </a:buClr>
              <a:buFont typeface="Wingdings" panose="05000000000000000000" pitchFamily="2" charset="2"/>
              <a:buChar char="q"/>
            </a:pPr>
            <a:endParaRPr lang="en-US" altLang="en-US" dirty="0"/>
          </a:p>
          <a:p>
            <a:pPr lvl="1" eaLnBrk="1" hangingPunct="1">
              <a:buClr>
                <a:schemeClr val="accent2"/>
              </a:buClr>
              <a:buFont typeface="Wingdings" panose="05000000000000000000" pitchFamily="2" charset="2"/>
              <a:buChar char="q"/>
            </a:pPr>
            <a:r>
              <a:rPr lang="fa-IR" altLang="en-US" dirty="0"/>
              <a:t>هرعنصردر           به توان      برسد، برابرخودش مي‌شود</a:t>
            </a:r>
            <a:r>
              <a:rPr lang="en-US" altLang="en-US" sz="2000" dirty="0"/>
              <a:t> </a:t>
            </a:r>
          </a:p>
          <a:p>
            <a:pPr lvl="1" eaLnBrk="1" hangingPunct="1">
              <a:buClr>
                <a:schemeClr val="accent2"/>
              </a:buClr>
              <a:buFont typeface="Wingdings" panose="05000000000000000000" pitchFamily="2" charset="2"/>
              <a:buChar char="q"/>
            </a:pPr>
            <a:r>
              <a:rPr lang="fa-IR" altLang="en-US" dirty="0"/>
              <a:t>با تقسيم طرفين بر      داريم :</a:t>
            </a:r>
            <a:endParaRPr lang="en-US" altLang="en-US" dirty="0"/>
          </a:p>
          <a:p>
            <a:pPr eaLnBrk="1" hangingPunct="1">
              <a:buFontTx/>
              <a:buNone/>
            </a:pPr>
            <a:endParaRPr lang="en-US" altLang="en-US" sz="2000" dirty="0"/>
          </a:p>
        </p:txBody>
      </p:sp>
      <p:graphicFrame>
        <p:nvGraphicFramePr>
          <p:cNvPr id="27654" name="Object 5">
            <a:extLst>
              <a:ext uri="{FF2B5EF4-FFF2-40B4-BE49-F238E27FC236}">
                <a16:creationId xmlns:a16="http://schemas.microsoft.com/office/drawing/2014/main" id="{6855C347-1403-F3A6-8CB3-3F6EE7D3CFF3}"/>
              </a:ext>
            </a:extLst>
          </p:cNvPr>
          <p:cNvGraphicFramePr>
            <a:graphicFrameLocks noChangeAspect="1"/>
          </p:cNvGraphicFramePr>
          <p:nvPr>
            <p:extLst>
              <p:ext uri="{D42A27DB-BD31-4B8C-83A1-F6EECF244321}">
                <p14:modId xmlns:p14="http://schemas.microsoft.com/office/powerpoint/2010/main" val="1559518297"/>
              </p:ext>
            </p:extLst>
          </p:nvPr>
        </p:nvGraphicFramePr>
        <p:xfrm>
          <a:off x="4212431" y="2060365"/>
          <a:ext cx="719138" cy="444500"/>
        </p:xfrm>
        <a:graphic>
          <a:graphicData uri="http://schemas.openxmlformats.org/presentationml/2006/ole">
            <mc:AlternateContent xmlns:mc="http://schemas.openxmlformats.org/markup-compatibility/2006">
              <mc:Choice xmlns:v="urn:schemas-microsoft-com:vml" Requires="v">
                <p:oleObj name="Equation" r:id="rId5" imgW="330057" imgH="203112" progId="Equation.DSMT4">
                  <p:embed/>
                </p:oleObj>
              </mc:Choice>
              <mc:Fallback>
                <p:oleObj name="Equation" r:id="rId5" imgW="330057" imgH="20311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2431" y="2060365"/>
                        <a:ext cx="71913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6">
            <a:extLst>
              <a:ext uri="{FF2B5EF4-FFF2-40B4-BE49-F238E27FC236}">
                <a16:creationId xmlns:a16="http://schemas.microsoft.com/office/drawing/2014/main" id="{4742D8C0-FF4E-285A-0C43-63BBD3F6477B}"/>
              </a:ext>
            </a:extLst>
          </p:cNvPr>
          <p:cNvGraphicFramePr>
            <a:graphicFrameLocks noChangeAspect="1"/>
          </p:cNvGraphicFramePr>
          <p:nvPr>
            <p:extLst>
              <p:ext uri="{D42A27DB-BD31-4B8C-83A1-F6EECF244321}">
                <p14:modId xmlns:p14="http://schemas.microsoft.com/office/powerpoint/2010/main" val="1036926747"/>
              </p:ext>
            </p:extLst>
          </p:nvPr>
        </p:nvGraphicFramePr>
        <p:xfrm>
          <a:off x="2461816" y="2092115"/>
          <a:ext cx="431800" cy="381000"/>
        </p:xfrm>
        <a:graphic>
          <a:graphicData uri="http://schemas.openxmlformats.org/presentationml/2006/ole">
            <mc:AlternateContent xmlns:mc="http://schemas.openxmlformats.org/markup-compatibility/2006">
              <mc:Choice xmlns:v="urn:schemas-microsoft-com:vml" Requires="v">
                <p:oleObj name="Equation" r:id="rId7" imgW="215713" imgH="190335" progId="Equation.DSMT4">
                  <p:embed/>
                </p:oleObj>
              </mc:Choice>
              <mc:Fallback>
                <p:oleObj name="Equation" r:id="rId7" imgW="215713" imgH="190335"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1816" y="2092115"/>
                        <a:ext cx="431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9">
            <a:extLst>
              <a:ext uri="{FF2B5EF4-FFF2-40B4-BE49-F238E27FC236}">
                <a16:creationId xmlns:a16="http://schemas.microsoft.com/office/drawing/2014/main" id="{EE338F10-1EC5-C5FE-0B68-A767F3595DB8}"/>
              </a:ext>
            </a:extLst>
          </p:cNvPr>
          <p:cNvGraphicFramePr>
            <a:graphicFrameLocks noChangeAspect="1"/>
          </p:cNvGraphicFramePr>
          <p:nvPr>
            <p:extLst>
              <p:ext uri="{D42A27DB-BD31-4B8C-83A1-F6EECF244321}">
                <p14:modId xmlns:p14="http://schemas.microsoft.com/office/powerpoint/2010/main" val="2796364548"/>
              </p:ext>
            </p:extLst>
          </p:nvPr>
        </p:nvGraphicFramePr>
        <p:xfrm>
          <a:off x="6228184" y="2510631"/>
          <a:ext cx="719138" cy="442913"/>
        </p:xfrm>
        <a:graphic>
          <a:graphicData uri="http://schemas.openxmlformats.org/presentationml/2006/ole">
            <mc:AlternateContent xmlns:mc="http://schemas.openxmlformats.org/markup-compatibility/2006">
              <mc:Choice xmlns:v="urn:schemas-microsoft-com:vml" Requires="v">
                <p:oleObj name="Equation" r:id="rId9" imgW="330057" imgH="203112" progId="Equation.DSMT4">
                  <p:embed/>
                </p:oleObj>
              </mc:Choice>
              <mc:Fallback>
                <p:oleObj name="Equation" r:id="rId9" imgW="330057" imgH="203112"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8184" y="2510631"/>
                        <a:ext cx="71913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10">
            <a:extLst>
              <a:ext uri="{FF2B5EF4-FFF2-40B4-BE49-F238E27FC236}">
                <a16:creationId xmlns:a16="http://schemas.microsoft.com/office/drawing/2014/main" id="{73188182-52B2-4C5C-45C9-32067E4403B7}"/>
              </a:ext>
            </a:extLst>
          </p:cNvPr>
          <p:cNvGraphicFramePr>
            <a:graphicFrameLocks noChangeAspect="1"/>
          </p:cNvGraphicFramePr>
          <p:nvPr/>
        </p:nvGraphicFramePr>
        <p:xfrm>
          <a:off x="900113" y="3141663"/>
          <a:ext cx="5400675" cy="709612"/>
        </p:xfrm>
        <a:graphic>
          <a:graphicData uri="http://schemas.openxmlformats.org/presentationml/2006/ole">
            <mc:AlternateContent xmlns:mc="http://schemas.openxmlformats.org/markup-compatibility/2006">
              <mc:Choice xmlns:v="urn:schemas-microsoft-com:vml" Requires="v">
                <p:oleObj name="Equation" r:id="rId11" imgW="2514600" imgH="330200" progId="Equation.DSMT4">
                  <p:embed/>
                </p:oleObj>
              </mc:Choice>
              <mc:Fallback>
                <p:oleObj name="Equation" r:id="rId11" imgW="2514600" imgH="3302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3141663"/>
                        <a:ext cx="5400675"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Rectangle 12">
            <a:extLst>
              <a:ext uri="{FF2B5EF4-FFF2-40B4-BE49-F238E27FC236}">
                <a16:creationId xmlns:a16="http://schemas.microsoft.com/office/drawing/2014/main" id="{48E9542F-C345-1911-2547-6C3668364228}"/>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75787" name="Object 11">
            <a:extLst>
              <a:ext uri="{FF2B5EF4-FFF2-40B4-BE49-F238E27FC236}">
                <a16:creationId xmlns:a16="http://schemas.microsoft.com/office/drawing/2014/main" id="{7A80D4B0-B909-0EED-1544-4AD348F30CFF}"/>
              </a:ext>
            </a:extLst>
          </p:cNvPr>
          <p:cNvGraphicFramePr>
            <a:graphicFrameLocks noChangeAspect="1"/>
          </p:cNvGraphicFramePr>
          <p:nvPr>
            <p:extLst>
              <p:ext uri="{D42A27DB-BD31-4B8C-83A1-F6EECF244321}">
                <p14:modId xmlns:p14="http://schemas.microsoft.com/office/powerpoint/2010/main" val="1534390923"/>
              </p:ext>
            </p:extLst>
          </p:nvPr>
        </p:nvGraphicFramePr>
        <p:xfrm>
          <a:off x="0" y="4028281"/>
          <a:ext cx="1368425" cy="492125"/>
        </p:xfrm>
        <a:graphic>
          <a:graphicData uri="http://schemas.openxmlformats.org/presentationml/2006/ole">
            <mc:AlternateContent xmlns:mc="http://schemas.openxmlformats.org/markup-compatibility/2006">
              <mc:Choice xmlns:v="urn:schemas-microsoft-com:vml" Requires="v">
                <p:oleObj name="Equation" r:id="rId13" imgW="952087" imgH="342751" progId="Equation.DSMT4">
                  <p:embed/>
                </p:oleObj>
              </mc:Choice>
              <mc:Fallback>
                <p:oleObj name="Equation" r:id="rId13" imgW="952087" imgH="342751"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028281"/>
                        <a:ext cx="1368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0" name="Rectangle 13">
            <a:extLst>
              <a:ext uri="{FF2B5EF4-FFF2-40B4-BE49-F238E27FC236}">
                <a16:creationId xmlns:a16="http://schemas.microsoft.com/office/drawing/2014/main" id="{C448E0DA-138F-65BA-6DD7-BB2149CA9107}"/>
              </a:ext>
            </a:extLst>
          </p:cNvPr>
          <p:cNvSpPr>
            <a:spLocks noChangeArrowheads="1"/>
          </p:cNvSpPr>
          <p:nvPr/>
        </p:nvSpPr>
        <p:spPr bwMode="auto">
          <a:xfrm>
            <a:off x="0" y="3600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7661" name="Object 14">
            <a:extLst>
              <a:ext uri="{FF2B5EF4-FFF2-40B4-BE49-F238E27FC236}">
                <a16:creationId xmlns:a16="http://schemas.microsoft.com/office/drawing/2014/main" id="{125CCB9D-0126-B2DF-4860-3BEB9F4C548B}"/>
              </a:ext>
            </a:extLst>
          </p:cNvPr>
          <p:cNvGraphicFramePr>
            <a:graphicFrameLocks noChangeAspect="1"/>
          </p:cNvGraphicFramePr>
          <p:nvPr>
            <p:extLst>
              <p:ext uri="{D42A27DB-BD31-4B8C-83A1-F6EECF244321}">
                <p14:modId xmlns:p14="http://schemas.microsoft.com/office/powerpoint/2010/main" val="1158991529"/>
              </p:ext>
            </p:extLst>
          </p:nvPr>
        </p:nvGraphicFramePr>
        <p:xfrm>
          <a:off x="452635" y="4903787"/>
          <a:ext cx="7278089" cy="679289"/>
        </p:xfrm>
        <a:graphic>
          <a:graphicData uri="http://schemas.openxmlformats.org/presentationml/2006/ole">
            <mc:AlternateContent xmlns:mc="http://schemas.openxmlformats.org/markup-compatibility/2006">
              <mc:Choice xmlns:v="urn:schemas-microsoft-com:vml" Requires="v">
                <p:oleObj name="Equation" r:id="rId15" imgW="3263900" imgH="304800" progId="Equation.DSMT4">
                  <p:embed/>
                </p:oleObj>
              </mc:Choice>
              <mc:Fallback>
                <p:oleObj name="Equation" r:id="rId15" imgW="3263900" imgH="3048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635" y="4903787"/>
                        <a:ext cx="7278089" cy="679289"/>
                      </a:xfrm>
                      <a:prstGeom prst="rect">
                        <a:avLst/>
                      </a:prstGeom>
                      <a:noFill/>
                      <a:ln>
                        <a:noFill/>
                      </a:ln>
                      <a:effectLst/>
                    </p:spPr>
                  </p:pic>
                </p:oleObj>
              </mc:Fallback>
            </mc:AlternateContent>
          </a:graphicData>
        </a:graphic>
      </p:graphicFrame>
      <p:graphicFrame>
        <p:nvGraphicFramePr>
          <p:cNvPr id="27662" name="Object 15">
            <a:extLst>
              <a:ext uri="{FF2B5EF4-FFF2-40B4-BE49-F238E27FC236}">
                <a16:creationId xmlns:a16="http://schemas.microsoft.com/office/drawing/2014/main" id="{05B0BBA2-24FC-F7F4-6835-ECEFCAC05002}"/>
              </a:ext>
            </a:extLst>
          </p:cNvPr>
          <p:cNvGraphicFramePr>
            <a:graphicFrameLocks noChangeAspect="1"/>
          </p:cNvGraphicFramePr>
          <p:nvPr>
            <p:extLst>
              <p:ext uri="{D42A27DB-BD31-4B8C-83A1-F6EECF244321}">
                <p14:modId xmlns:p14="http://schemas.microsoft.com/office/powerpoint/2010/main" val="3920227747"/>
              </p:ext>
            </p:extLst>
          </p:nvPr>
        </p:nvGraphicFramePr>
        <p:xfrm>
          <a:off x="389905" y="5547682"/>
          <a:ext cx="8508206" cy="630869"/>
        </p:xfrm>
        <a:graphic>
          <a:graphicData uri="http://schemas.openxmlformats.org/presentationml/2006/ole">
            <mc:AlternateContent xmlns:mc="http://schemas.openxmlformats.org/markup-compatibility/2006">
              <mc:Choice xmlns:v="urn:schemas-microsoft-com:vml" Requires="v">
                <p:oleObj name="Equation" r:id="rId17" imgW="3251200" imgH="241300" progId="Equation.DSMT4">
                  <p:embed/>
                </p:oleObj>
              </mc:Choice>
              <mc:Fallback>
                <p:oleObj name="Equation" r:id="rId17" imgW="3251200" imgH="2413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9905" y="5547682"/>
                        <a:ext cx="8508206" cy="630869"/>
                      </a:xfrm>
                      <a:prstGeom prst="rect">
                        <a:avLst/>
                      </a:prstGeom>
                      <a:noFill/>
                      <a:ln>
                        <a:noFill/>
                      </a:ln>
                      <a:effectLst/>
                    </p:spPr>
                  </p:pic>
                </p:oleObj>
              </mc:Fallback>
            </mc:AlternateContent>
          </a:graphicData>
        </a:graphic>
      </p:graphicFrame>
      <p:graphicFrame>
        <p:nvGraphicFramePr>
          <p:cNvPr id="75792" name="Object 16">
            <a:extLst>
              <a:ext uri="{FF2B5EF4-FFF2-40B4-BE49-F238E27FC236}">
                <a16:creationId xmlns:a16="http://schemas.microsoft.com/office/drawing/2014/main" id="{F8B919F7-E7B0-C489-D539-360F7AC87A23}"/>
              </a:ext>
            </a:extLst>
          </p:cNvPr>
          <p:cNvGraphicFramePr>
            <a:graphicFrameLocks noChangeAspect="1"/>
          </p:cNvGraphicFramePr>
          <p:nvPr>
            <p:extLst>
              <p:ext uri="{D42A27DB-BD31-4B8C-83A1-F6EECF244321}">
                <p14:modId xmlns:p14="http://schemas.microsoft.com/office/powerpoint/2010/main" val="1018402156"/>
              </p:ext>
            </p:extLst>
          </p:nvPr>
        </p:nvGraphicFramePr>
        <p:xfrm>
          <a:off x="5943997" y="4005263"/>
          <a:ext cx="1079500" cy="515937"/>
        </p:xfrm>
        <a:graphic>
          <a:graphicData uri="http://schemas.openxmlformats.org/presentationml/2006/ole">
            <mc:AlternateContent xmlns:mc="http://schemas.openxmlformats.org/markup-compatibility/2006">
              <mc:Choice xmlns:v="urn:schemas-microsoft-com:vml" Requires="v">
                <p:oleObj name="Equation" r:id="rId19" imgW="583947" imgH="279279" progId="Equation.DSMT4">
                  <p:embed/>
                </p:oleObj>
              </mc:Choice>
              <mc:Fallback>
                <p:oleObj name="Equation" r:id="rId19" imgW="583947" imgH="279279"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3997" y="4005263"/>
                        <a:ext cx="10795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3" name="Object 17">
            <a:extLst>
              <a:ext uri="{FF2B5EF4-FFF2-40B4-BE49-F238E27FC236}">
                <a16:creationId xmlns:a16="http://schemas.microsoft.com/office/drawing/2014/main" id="{0B7AFE3B-8B5B-F8A5-4DFC-B611288B3889}"/>
              </a:ext>
            </a:extLst>
          </p:cNvPr>
          <p:cNvGraphicFramePr>
            <a:graphicFrameLocks noChangeAspect="1"/>
          </p:cNvGraphicFramePr>
          <p:nvPr>
            <p:extLst>
              <p:ext uri="{D42A27DB-BD31-4B8C-83A1-F6EECF244321}">
                <p14:modId xmlns:p14="http://schemas.microsoft.com/office/powerpoint/2010/main" val="1243817738"/>
              </p:ext>
            </p:extLst>
          </p:nvPr>
        </p:nvGraphicFramePr>
        <p:xfrm>
          <a:off x="4456509" y="4005263"/>
          <a:ext cx="503238" cy="444500"/>
        </p:xfrm>
        <a:graphic>
          <a:graphicData uri="http://schemas.openxmlformats.org/presentationml/2006/ole">
            <mc:AlternateContent xmlns:mc="http://schemas.openxmlformats.org/markup-compatibility/2006">
              <mc:Choice xmlns:v="urn:schemas-microsoft-com:vml" Requires="v">
                <p:oleObj name="Equation" r:id="rId21" imgW="215713" imgH="190335" progId="Equation.DSMT4">
                  <p:embed/>
                </p:oleObj>
              </mc:Choice>
              <mc:Fallback>
                <p:oleObj name="Equation" r:id="rId21" imgW="215713" imgH="190335"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6509" y="4005263"/>
                        <a:ext cx="50323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4" name="Object 18">
            <a:extLst>
              <a:ext uri="{FF2B5EF4-FFF2-40B4-BE49-F238E27FC236}">
                <a16:creationId xmlns:a16="http://schemas.microsoft.com/office/drawing/2014/main" id="{E4804813-46F3-B7AE-F7EE-E1B5C09D4DD1}"/>
              </a:ext>
            </a:extLst>
          </p:cNvPr>
          <p:cNvGraphicFramePr>
            <a:graphicFrameLocks noChangeAspect="1"/>
          </p:cNvGraphicFramePr>
          <p:nvPr>
            <p:extLst>
              <p:ext uri="{D42A27DB-BD31-4B8C-83A1-F6EECF244321}">
                <p14:modId xmlns:p14="http://schemas.microsoft.com/office/powerpoint/2010/main" val="3396567172"/>
              </p:ext>
            </p:extLst>
          </p:nvPr>
        </p:nvGraphicFramePr>
        <p:xfrm>
          <a:off x="5724128" y="4437112"/>
          <a:ext cx="439738" cy="503237"/>
        </p:xfrm>
        <a:graphic>
          <a:graphicData uri="http://schemas.openxmlformats.org/presentationml/2006/ole">
            <mc:AlternateContent xmlns:mc="http://schemas.openxmlformats.org/markup-compatibility/2006">
              <mc:Choice xmlns:v="urn:schemas-microsoft-com:vml" Requires="v">
                <p:oleObj name="Equation" r:id="rId23" imgW="177569" imgH="202936" progId="Equation.DSMT4">
                  <p:embed/>
                </p:oleObj>
              </mc:Choice>
              <mc:Fallback>
                <p:oleObj name="Equation" r:id="rId23" imgW="177569" imgH="202936" progId="Equation.DSMT4">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24128" y="4437112"/>
                        <a:ext cx="439738"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animEffect transition="in" filter="box(in)">
                                      <p:cBhvr>
                                        <p:cTn id="7" dur="500"/>
                                        <p:tgtEl>
                                          <p:spTgt spid="7577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5793"/>
                                        </p:tgtEl>
                                        <p:attrNameLst>
                                          <p:attrName>style.visibility</p:attrName>
                                        </p:attrNameLst>
                                      </p:cBhvr>
                                      <p:to>
                                        <p:strVal val="visible"/>
                                      </p:to>
                                    </p:set>
                                    <p:animEffect transition="in" filter="box(in)">
                                      <p:cBhvr>
                                        <p:cTn id="10" dur="500"/>
                                        <p:tgtEl>
                                          <p:spTgt spid="75793"/>
                                        </p:tgtEl>
                                      </p:cBhvr>
                                    </p:animEffect>
                                  </p:childTnLst>
                                </p:cTn>
                              </p:par>
                              <p:par>
                                <p:cTn id="11" presetID="4" presetClass="entr" presetSubtype="16" fill="hold" nodeType="withEffect">
                                  <p:stCondLst>
                                    <p:cond delay="0"/>
                                  </p:stCondLst>
                                  <p:childTnLst>
                                    <p:set>
                                      <p:cBhvr>
                                        <p:cTn id="12" dur="1" fill="hold">
                                          <p:stCondLst>
                                            <p:cond delay="0"/>
                                          </p:stCondLst>
                                        </p:cTn>
                                        <p:tgtEl>
                                          <p:spTgt spid="75792"/>
                                        </p:tgtEl>
                                        <p:attrNameLst>
                                          <p:attrName>style.visibility</p:attrName>
                                        </p:attrNameLst>
                                      </p:cBhvr>
                                      <p:to>
                                        <p:strVal val="visible"/>
                                      </p:to>
                                    </p:set>
                                    <p:animEffect transition="in" filter="box(in)">
                                      <p:cBhvr>
                                        <p:cTn id="13" dur="500"/>
                                        <p:tgtEl>
                                          <p:spTgt spid="757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xit" presetSubtype="16" fill="hold" nodeType="clickEffect">
                                  <p:stCondLst>
                                    <p:cond delay="0"/>
                                  </p:stCondLst>
                                  <p:childTnLst>
                                    <p:animEffect transition="out" filter="box(in)">
                                      <p:cBhvr>
                                        <p:cTn id="17" dur="500"/>
                                        <p:tgtEl>
                                          <p:spTgt spid="75779">
                                            <p:txEl>
                                              <p:pRg st="3" end="3"/>
                                            </p:txEl>
                                          </p:spTgt>
                                        </p:tgtEl>
                                      </p:cBhvr>
                                    </p:animEffect>
                                    <p:set>
                                      <p:cBhvr>
                                        <p:cTn id="18" dur="1" fill="hold">
                                          <p:stCondLst>
                                            <p:cond delay="499"/>
                                          </p:stCondLst>
                                        </p:cTn>
                                        <p:tgtEl>
                                          <p:spTgt spid="75779">
                                            <p:txEl>
                                              <p:pRg st="3" end="3"/>
                                            </p:txEl>
                                          </p:spTgt>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75792"/>
                                        </p:tgtEl>
                                        <p:attrNameLst>
                                          <p:attrName>ppt_x</p:attrName>
                                        </p:attrNameLst>
                                      </p:cBhvr>
                                      <p:tavLst>
                                        <p:tav tm="0">
                                          <p:val>
                                            <p:strVal val="ppt_x"/>
                                          </p:val>
                                        </p:tav>
                                        <p:tav tm="100000">
                                          <p:val>
                                            <p:strVal val="ppt_x"/>
                                          </p:val>
                                        </p:tav>
                                      </p:tavLst>
                                    </p:anim>
                                    <p:anim calcmode="lin" valueType="num">
                                      <p:cBhvr additive="base">
                                        <p:cTn id="21" dur="500"/>
                                        <p:tgtEl>
                                          <p:spTgt spid="75792"/>
                                        </p:tgtEl>
                                        <p:attrNameLst>
                                          <p:attrName>ppt_y</p:attrName>
                                        </p:attrNameLst>
                                      </p:cBhvr>
                                      <p:tavLst>
                                        <p:tav tm="0">
                                          <p:val>
                                            <p:strVal val="ppt_y"/>
                                          </p:val>
                                        </p:tav>
                                        <p:tav tm="100000">
                                          <p:val>
                                            <p:strVal val="1+ppt_h/2"/>
                                          </p:val>
                                        </p:tav>
                                      </p:tavLst>
                                    </p:anim>
                                    <p:set>
                                      <p:cBhvr>
                                        <p:cTn id="22" dur="1" fill="hold">
                                          <p:stCondLst>
                                            <p:cond delay="499"/>
                                          </p:stCondLst>
                                        </p:cTn>
                                        <p:tgtEl>
                                          <p:spTgt spid="75792"/>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75793"/>
                                        </p:tgtEl>
                                        <p:attrNameLst>
                                          <p:attrName>ppt_x</p:attrName>
                                        </p:attrNameLst>
                                      </p:cBhvr>
                                      <p:tavLst>
                                        <p:tav tm="0">
                                          <p:val>
                                            <p:strVal val="ppt_x"/>
                                          </p:val>
                                        </p:tav>
                                        <p:tav tm="100000">
                                          <p:val>
                                            <p:strVal val="ppt_x"/>
                                          </p:val>
                                        </p:tav>
                                      </p:tavLst>
                                    </p:anim>
                                    <p:anim calcmode="lin" valueType="num">
                                      <p:cBhvr additive="base">
                                        <p:cTn id="25" dur="500"/>
                                        <p:tgtEl>
                                          <p:spTgt spid="75793"/>
                                        </p:tgtEl>
                                        <p:attrNameLst>
                                          <p:attrName>ppt_y</p:attrName>
                                        </p:attrNameLst>
                                      </p:cBhvr>
                                      <p:tavLst>
                                        <p:tav tm="0">
                                          <p:val>
                                            <p:strVal val="ppt_y"/>
                                          </p:val>
                                        </p:tav>
                                        <p:tav tm="100000">
                                          <p:val>
                                            <p:strVal val="1+ppt_h/2"/>
                                          </p:val>
                                        </p:tav>
                                      </p:tavLst>
                                    </p:anim>
                                    <p:set>
                                      <p:cBhvr>
                                        <p:cTn id="26" dur="1" fill="hold">
                                          <p:stCondLst>
                                            <p:cond delay="499"/>
                                          </p:stCondLst>
                                        </p:cTn>
                                        <p:tgtEl>
                                          <p:spTgt spid="7579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75787"/>
                                        </p:tgtEl>
                                        <p:attrNameLst>
                                          <p:attrName>style.visibility</p:attrName>
                                        </p:attrNameLst>
                                      </p:cBhvr>
                                      <p:to>
                                        <p:strVal val="visible"/>
                                      </p:to>
                                    </p:set>
                                    <p:animEffect transition="in" filter="box(in)">
                                      <p:cBhvr>
                                        <p:cTn id="31" dur="500"/>
                                        <p:tgtEl>
                                          <p:spTgt spid="7578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75779">
                                            <p:txEl>
                                              <p:pRg st="4" end="4"/>
                                            </p:txEl>
                                          </p:spTgt>
                                        </p:tgtEl>
                                        <p:attrNameLst>
                                          <p:attrName>style.visibility</p:attrName>
                                        </p:attrNameLst>
                                      </p:cBhvr>
                                      <p:to>
                                        <p:strVal val="visible"/>
                                      </p:to>
                                    </p:set>
                                    <p:animEffect transition="in" filter="box(in)">
                                      <p:cBhvr>
                                        <p:cTn id="36" dur="500"/>
                                        <p:tgtEl>
                                          <p:spTgt spid="75779">
                                            <p:txEl>
                                              <p:pRg st="4" end="4"/>
                                            </p:txEl>
                                          </p:spTgt>
                                        </p:tgtEl>
                                      </p:cBhvr>
                                    </p:animEffect>
                                  </p:childTnLst>
                                </p:cTn>
                              </p:par>
                              <p:par>
                                <p:cTn id="37" presetID="2" presetClass="entr" presetSubtype="4" fill="hold" nodeType="withEffect">
                                  <p:stCondLst>
                                    <p:cond delay="0"/>
                                  </p:stCondLst>
                                  <p:childTnLst>
                                    <p:set>
                                      <p:cBhvr>
                                        <p:cTn id="38" dur="1" fill="hold">
                                          <p:stCondLst>
                                            <p:cond delay="0"/>
                                          </p:stCondLst>
                                        </p:cTn>
                                        <p:tgtEl>
                                          <p:spTgt spid="75794"/>
                                        </p:tgtEl>
                                        <p:attrNameLst>
                                          <p:attrName>style.visibility</p:attrName>
                                        </p:attrNameLst>
                                      </p:cBhvr>
                                      <p:to>
                                        <p:strVal val="visible"/>
                                      </p:to>
                                    </p:set>
                                    <p:anim calcmode="lin" valueType="num">
                                      <p:cBhvr additive="base">
                                        <p:cTn id="39" dur="500" fill="hold"/>
                                        <p:tgtEl>
                                          <p:spTgt spid="75794"/>
                                        </p:tgtEl>
                                        <p:attrNameLst>
                                          <p:attrName>ppt_x</p:attrName>
                                        </p:attrNameLst>
                                      </p:cBhvr>
                                      <p:tavLst>
                                        <p:tav tm="0">
                                          <p:val>
                                            <p:strVal val="#ppt_x"/>
                                          </p:val>
                                        </p:tav>
                                        <p:tav tm="100000">
                                          <p:val>
                                            <p:strVal val="#ppt_x"/>
                                          </p:val>
                                        </p:tav>
                                      </p:tavLst>
                                    </p:anim>
                                    <p:anim calcmode="lin" valueType="num">
                                      <p:cBhvr additive="base">
                                        <p:cTn id="40" dur="500" fill="hold"/>
                                        <p:tgtEl>
                                          <p:spTgt spid="7579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xit" presetSubtype="16" fill="hold" nodeType="clickEffect">
                                  <p:stCondLst>
                                    <p:cond delay="0"/>
                                  </p:stCondLst>
                                  <p:childTnLst>
                                    <p:animEffect transition="out" filter="box(in)">
                                      <p:cBhvr>
                                        <p:cTn id="44" dur="500"/>
                                        <p:tgtEl>
                                          <p:spTgt spid="75779">
                                            <p:txEl>
                                              <p:pRg st="4" end="4"/>
                                            </p:txEl>
                                          </p:spTgt>
                                        </p:tgtEl>
                                      </p:cBhvr>
                                    </p:animEffect>
                                    <p:set>
                                      <p:cBhvr>
                                        <p:cTn id="45" dur="1" fill="hold">
                                          <p:stCondLst>
                                            <p:cond delay="499"/>
                                          </p:stCondLst>
                                        </p:cTn>
                                        <p:tgtEl>
                                          <p:spTgt spid="75779">
                                            <p:txEl>
                                              <p:pRg st="4" end="4"/>
                                            </p:txEl>
                                          </p:spTgt>
                                        </p:tgtEl>
                                        <p:attrNameLst>
                                          <p:attrName>style.visibility</p:attrName>
                                        </p:attrNameLst>
                                      </p:cBhvr>
                                      <p:to>
                                        <p:strVal val="hidden"/>
                                      </p:to>
                                    </p:set>
                                  </p:childTnLst>
                                </p:cTn>
                              </p:par>
                              <p:par>
                                <p:cTn id="46" presetID="2" presetClass="exit" presetSubtype="4" fill="hold" nodeType="withEffect">
                                  <p:stCondLst>
                                    <p:cond delay="0"/>
                                  </p:stCondLst>
                                  <p:childTnLst>
                                    <p:anim calcmode="lin" valueType="num">
                                      <p:cBhvr additive="base">
                                        <p:cTn id="47" dur="500"/>
                                        <p:tgtEl>
                                          <p:spTgt spid="75794"/>
                                        </p:tgtEl>
                                        <p:attrNameLst>
                                          <p:attrName>ppt_x</p:attrName>
                                        </p:attrNameLst>
                                      </p:cBhvr>
                                      <p:tavLst>
                                        <p:tav tm="0">
                                          <p:val>
                                            <p:strVal val="ppt_x"/>
                                          </p:val>
                                        </p:tav>
                                        <p:tav tm="100000">
                                          <p:val>
                                            <p:strVal val="ppt_x"/>
                                          </p:val>
                                        </p:tav>
                                      </p:tavLst>
                                    </p:anim>
                                    <p:anim calcmode="lin" valueType="num">
                                      <p:cBhvr additive="base">
                                        <p:cTn id="48" dur="500"/>
                                        <p:tgtEl>
                                          <p:spTgt spid="75794"/>
                                        </p:tgtEl>
                                        <p:attrNameLst>
                                          <p:attrName>ppt_y</p:attrName>
                                        </p:attrNameLst>
                                      </p:cBhvr>
                                      <p:tavLst>
                                        <p:tav tm="0">
                                          <p:val>
                                            <p:strVal val="ppt_y"/>
                                          </p:val>
                                        </p:tav>
                                        <p:tav tm="100000">
                                          <p:val>
                                            <p:strVal val="1+ppt_h/2"/>
                                          </p:val>
                                        </p:tav>
                                      </p:tavLst>
                                    </p:anim>
                                    <p:set>
                                      <p:cBhvr>
                                        <p:cTn id="49" dur="1" fill="hold">
                                          <p:stCondLst>
                                            <p:cond delay="499"/>
                                          </p:stCondLst>
                                        </p:cTn>
                                        <p:tgtEl>
                                          <p:spTgt spid="757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2C2F2406-03EE-3D7A-D488-A165DD6FE688}"/>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5B518E92-9E60-4CE6-9640-97CA6A05ACF7}" type="slidenum">
              <a:rPr lang="ar-SA" altLang="en-US"/>
              <a:pPr algn="l"/>
              <a:t>16</a:t>
            </a:fld>
            <a:endParaRPr lang="en-US" altLang="en-US"/>
          </a:p>
        </p:txBody>
      </p:sp>
      <p:pic>
        <p:nvPicPr>
          <p:cNvPr id="28675" name="Picture 4">
            <a:extLst>
              <a:ext uri="{FF2B5EF4-FFF2-40B4-BE49-F238E27FC236}">
                <a16:creationId xmlns:a16="http://schemas.microsoft.com/office/drawing/2014/main" id="{F8F5861D-D001-493E-6421-EA391B12F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a:extLst>
              <a:ext uri="{FF2B5EF4-FFF2-40B4-BE49-F238E27FC236}">
                <a16:creationId xmlns:a16="http://schemas.microsoft.com/office/drawing/2014/main" id="{7FE5D3B1-D8C9-FE64-01D4-F38976ED7541}"/>
              </a:ext>
            </a:extLst>
          </p:cNvPr>
          <p:cNvSpPr>
            <a:spLocks noGrp="1" noChangeArrowheads="1"/>
          </p:cNvSpPr>
          <p:nvPr>
            <p:ph type="title"/>
          </p:nvPr>
        </p:nvSpPr>
        <p:spPr/>
        <p:txBody>
          <a:bodyPr/>
          <a:lstStyle/>
          <a:p>
            <a:pPr eaLnBrk="1" hangingPunct="1"/>
            <a:r>
              <a:rPr lang="fa-IR" altLang="en-US">
                <a:cs typeface="Nazanin" pitchFamily="2" charset="0"/>
              </a:rPr>
              <a:t>معرفي الگوريتم </a:t>
            </a:r>
            <a:r>
              <a:rPr lang="en-US" altLang="en-US">
                <a:cs typeface="Nazanin" pitchFamily="2" charset="0"/>
                <a:hlinkClick r:id="" action="ppaction://hlinkshowjump?jump=lastslideviewed"/>
              </a:rPr>
              <a:t>SNOW 2.0</a:t>
            </a:r>
            <a:endParaRPr lang="en-US" altLang="en-US">
              <a:cs typeface="Nazanin" pitchFamily="2" charset="0"/>
            </a:endParaRPr>
          </a:p>
        </p:txBody>
      </p:sp>
      <p:sp>
        <p:nvSpPr>
          <p:cNvPr id="28677" name="Rectangle 3">
            <a:extLst>
              <a:ext uri="{FF2B5EF4-FFF2-40B4-BE49-F238E27FC236}">
                <a16:creationId xmlns:a16="http://schemas.microsoft.com/office/drawing/2014/main" id="{461D5F5B-B6AC-3CA6-33B0-ECA186F13D35}"/>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endParaRPr lang="fa-IR" altLang="en-US" sz="2400"/>
          </a:p>
          <a:p>
            <a:pPr eaLnBrk="1" hangingPunct="1">
              <a:buClr>
                <a:srgbClr val="FF6699"/>
              </a:buClr>
              <a:buFont typeface="Wingdings" panose="05000000000000000000" pitchFamily="2" charset="2"/>
              <a:buChar char="Ø"/>
            </a:pPr>
            <a:r>
              <a:rPr lang="fa-IR" altLang="en-US" sz="2400"/>
              <a:t>طراحان اين الگوريتم، با تغيير تابع پسخورد ثبات و همچنين دو ورودي کردن ماشين حالت محدود سعي در قوي کردن ساختار آن داشته‌اند.</a:t>
            </a:r>
          </a:p>
          <a:p>
            <a:pPr eaLnBrk="1" hangingPunct="1">
              <a:buClr>
                <a:srgbClr val="FF6699"/>
              </a:buClr>
              <a:buFont typeface="Wingdings" panose="05000000000000000000" pitchFamily="2" charset="2"/>
              <a:buNone/>
            </a:pPr>
            <a:endParaRPr lang="en-US" altLang="en-US" sz="2400"/>
          </a:p>
        </p:txBody>
      </p:sp>
      <p:pic>
        <p:nvPicPr>
          <p:cNvPr id="28678" name="Picture 5">
            <a:extLst>
              <a:ext uri="{FF2B5EF4-FFF2-40B4-BE49-F238E27FC236}">
                <a16:creationId xmlns:a16="http://schemas.microsoft.com/office/drawing/2014/main" id="{76298AA8-6B0F-3A1B-D61D-EBAEC61FA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997200"/>
            <a:ext cx="60483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6D6D5562-1B80-0D5C-3C70-445D95B07E4F}"/>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D262DD81-7894-42D6-A76B-56C48828FB98}" type="slidenum">
              <a:rPr lang="ar-SA" altLang="en-US"/>
              <a:pPr algn="l"/>
              <a:t>17</a:t>
            </a:fld>
            <a:endParaRPr lang="en-US" altLang="en-US"/>
          </a:p>
        </p:txBody>
      </p:sp>
      <p:pic>
        <p:nvPicPr>
          <p:cNvPr id="29699" name="Picture 4">
            <a:extLst>
              <a:ext uri="{FF2B5EF4-FFF2-40B4-BE49-F238E27FC236}">
                <a16:creationId xmlns:a16="http://schemas.microsoft.com/office/drawing/2014/main" id="{D943B50B-DE7A-D1D2-1FF7-857BA0D33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Rectangle 2">
            <a:extLst>
              <a:ext uri="{FF2B5EF4-FFF2-40B4-BE49-F238E27FC236}">
                <a16:creationId xmlns:a16="http://schemas.microsoft.com/office/drawing/2014/main" id="{81C39E7D-B6FB-2944-83B5-FA307C3454EF}"/>
              </a:ext>
            </a:extLst>
          </p:cNvPr>
          <p:cNvSpPr>
            <a:spLocks noGrp="1" noChangeArrowheads="1"/>
          </p:cNvSpPr>
          <p:nvPr>
            <p:ph type="title"/>
          </p:nvPr>
        </p:nvSpPr>
        <p:spPr/>
        <p:txBody>
          <a:bodyPr/>
          <a:lstStyle/>
          <a:p>
            <a:pPr eaLnBrk="1" hangingPunct="1"/>
            <a:r>
              <a:rPr lang="fa-IR" altLang="en-US">
                <a:cs typeface="Nazanin" pitchFamily="2" charset="0"/>
              </a:rPr>
              <a:t>معرفي الگوريتم </a:t>
            </a:r>
            <a:r>
              <a:rPr lang="en-US" altLang="en-US">
                <a:cs typeface="Nazanin" pitchFamily="2" charset="0"/>
                <a:hlinkClick r:id="rId3" action="ppaction://hlinksldjump"/>
              </a:rPr>
              <a:t>SNOW 2.0</a:t>
            </a:r>
            <a:endParaRPr lang="en-US" altLang="en-US">
              <a:cs typeface="Nazanin" pitchFamily="2" charset="0"/>
            </a:endParaRPr>
          </a:p>
        </p:txBody>
      </p:sp>
      <p:sp>
        <p:nvSpPr>
          <p:cNvPr id="29701" name="Rectangle 3">
            <a:extLst>
              <a:ext uri="{FF2B5EF4-FFF2-40B4-BE49-F238E27FC236}">
                <a16:creationId xmlns:a16="http://schemas.microsoft.com/office/drawing/2014/main" id="{D33FC666-635F-49E0-3447-984885615C3F}"/>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endParaRPr lang="fa-IR" altLang="en-US" sz="2800"/>
          </a:p>
          <a:p>
            <a:pPr eaLnBrk="1" hangingPunct="1">
              <a:buClr>
                <a:srgbClr val="FF6699"/>
              </a:buClr>
              <a:buFont typeface="Wingdings" panose="05000000000000000000" pitchFamily="2" charset="2"/>
              <a:buChar char="Ø"/>
            </a:pPr>
            <a:r>
              <a:rPr lang="fa-IR" altLang="en-US" sz="2800"/>
              <a:t>تابع پسخورد ثبات بصورت</a:t>
            </a:r>
            <a:r>
              <a:rPr lang="en-US" altLang="en-US" sz="2800"/>
              <a:t> </a:t>
            </a:r>
            <a:r>
              <a:rPr lang="fa-IR" altLang="en-US" sz="2800"/>
              <a:t>:</a:t>
            </a:r>
          </a:p>
          <a:p>
            <a:pPr eaLnBrk="1" hangingPunct="1">
              <a:buClr>
                <a:srgbClr val="FF6699"/>
              </a:buClr>
              <a:buFont typeface="Wingdings" panose="05000000000000000000" pitchFamily="2" charset="2"/>
              <a:buChar char="Ø"/>
            </a:pPr>
            <a:r>
              <a:rPr lang="fa-IR" altLang="en-US" sz="2800"/>
              <a:t>طراحي شده است که    ريشة چندجمله‌ايي:</a:t>
            </a:r>
          </a:p>
          <a:p>
            <a:pPr eaLnBrk="1" hangingPunct="1">
              <a:buClr>
                <a:srgbClr val="FF6699"/>
              </a:buClr>
              <a:buFont typeface="Wingdings" panose="05000000000000000000" pitchFamily="2" charset="2"/>
              <a:buChar char="Ø"/>
            </a:pPr>
            <a:endParaRPr lang="fa-IR" altLang="en-US" sz="2800"/>
          </a:p>
          <a:p>
            <a:pPr eaLnBrk="1" hangingPunct="1">
              <a:buClr>
                <a:srgbClr val="FF6699"/>
              </a:buClr>
              <a:buFont typeface="Wingdings" panose="05000000000000000000" pitchFamily="2" charset="2"/>
              <a:buChar char="Ø"/>
            </a:pPr>
            <a:r>
              <a:rPr lang="fa-IR" altLang="en-US" sz="2800"/>
              <a:t>    ريشة چندجمله‌ايي:</a:t>
            </a:r>
            <a:r>
              <a:rPr lang="fa-IR" altLang="en-US"/>
              <a:t> </a:t>
            </a:r>
          </a:p>
          <a:p>
            <a:pPr eaLnBrk="1" hangingPunct="1">
              <a:buClr>
                <a:srgbClr val="FF6699"/>
              </a:buClr>
              <a:buFont typeface="Wingdings" panose="05000000000000000000" pitchFamily="2" charset="2"/>
              <a:buChar char="Ø"/>
            </a:pPr>
            <a:endParaRPr lang="fa-IR" altLang="en-US"/>
          </a:p>
          <a:p>
            <a:pPr eaLnBrk="1" hangingPunct="1">
              <a:buClr>
                <a:srgbClr val="FF6699"/>
              </a:buClr>
              <a:buFont typeface="Wingdings" panose="05000000000000000000" pitchFamily="2" charset="2"/>
              <a:buChar char="Ø"/>
            </a:pPr>
            <a:r>
              <a:rPr lang="fa-IR" altLang="en-US" sz="2800"/>
              <a:t>رابطة بازگشتي :</a:t>
            </a:r>
          </a:p>
          <a:p>
            <a:pPr eaLnBrk="1" hangingPunct="1">
              <a:buClr>
                <a:srgbClr val="FF6699"/>
              </a:buClr>
              <a:buFont typeface="Wingdings" panose="05000000000000000000" pitchFamily="2" charset="2"/>
              <a:buNone/>
            </a:pPr>
            <a:endParaRPr lang="fa-IR" altLang="en-US" sz="2800"/>
          </a:p>
          <a:p>
            <a:pPr eaLnBrk="1" hangingPunct="1">
              <a:buClr>
                <a:srgbClr val="FF6699"/>
              </a:buClr>
              <a:buFont typeface="Wingdings" panose="05000000000000000000" pitchFamily="2" charset="2"/>
              <a:buChar char="Ø"/>
            </a:pPr>
            <a:endParaRPr lang="fa-IR" altLang="en-US" sz="2800"/>
          </a:p>
          <a:p>
            <a:pPr eaLnBrk="1" hangingPunct="1">
              <a:buClr>
                <a:srgbClr val="FF6699"/>
              </a:buClr>
              <a:buFont typeface="Wingdings" panose="05000000000000000000" pitchFamily="2" charset="2"/>
              <a:buChar char="Ø"/>
            </a:pPr>
            <a:endParaRPr lang="en-US" altLang="en-US" sz="2800"/>
          </a:p>
          <a:p>
            <a:pPr eaLnBrk="1" hangingPunct="1">
              <a:buClr>
                <a:srgbClr val="FF6699"/>
              </a:buClr>
              <a:buFont typeface="Wingdings" panose="05000000000000000000" pitchFamily="2" charset="2"/>
              <a:buChar char="Ø"/>
            </a:pPr>
            <a:endParaRPr lang="en-US" altLang="en-US" sz="2800"/>
          </a:p>
          <a:p>
            <a:pPr eaLnBrk="1" hangingPunct="1">
              <a:buClr>
                <a:srgbClr val="FF6699"/>
              </a:buClr>
              <a:buFont typeface="Wingdings" panose="05000000000000000000" pitchFamily="2" charset="2"/>
              <a:buChar char="Ø"/>
            </a:pPr>
            <a:endParaRPr lang="en-US" altLang="en-US" sz="2800"/>
          </a:p>
          <a:p>
            <a:pPr eaLnBrk="1" hangingPunct="1">
              <a:buClr>
                <a:srgbClr val="FF6699"/>
              </a:buClr>
              <a:buFont typeface="Wingdings" panose="05000000000000000000" pitchFamily="2" charset="2"/>
              <a:buChar char="Ø"/>
            </a:pPr>
            <a:endParaRPr lang="en-US" altLang="en-US" sz="2800"/>
          </a:p>
        </p:txBody>
      </p:sp>
      <p:sp>
        <p:nvSpPr>
          <p:cNvPr id="29702" name="Rectangle 6">
            <a:extLst>
              <a:ext uri="{FF2B5EF4-FFF2-40B4-BE49-F238E27FC236}">
                <a16:creationId xmlns:a16="http://schemas.microsoft.com/office/drawing/2014/main" id="{FCDC56F1-4FC9-E194-3509-81EEEEA805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9703" name="Object 5">
            <a:extLst>
              <a:ext uri="{FF2B5EF4-FFF2-40B4-BE49-F238E27FC236}">
                <a16:creationId xmlns:a16="http://schemas.microsoft.com/office/drawing/2014/main" id="{AFFF4625-4898-D173-4FB0-9C21D6B5CA6D}"/>
              </a:ext>
            </a:extLst>
          </p:cNvPr>
          <p:cNvGraphicFramePr>
            <a:graphicFrameLocks noChangeAspect="1"/>
          </p:cNvGraphicFramePr>
          <p:nvPr/>
        </p:nvGraphicFramePr>
        <p:xfrm>
          <a:off x="539750" y="2133600"/>
          <a:ext cx="4464050" cy="493713"/>
        </p:xfrm>
        <a:graphic>
          <a:graphicData uri="http://schemas.openxmlformats.org/presentationml/2006/ole">
            <mc:AlternateContent xmlns:mc="http://schemas.openxmlformats.org/markup-compatibility/2006">
              <mc:Choice xmlns:v="urn:schemas-microsoft-com:vml" Requires="v">
                <p:oleObj name="Equation" r:id="rId4" imgW="2755900" imgH="304800" progId="Equation.DSMT4">
                  <p:embed/>
                </p:oleObj>
              </mc:Choice>
              <mc:Fallback>
                <p:oleObj name="Equation" r:id="rId4" imgW="2755900" imgH="304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133600"/>
                        <a:ext cx="44640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Rectangle 7">
            <a:extLst>
              <a:ext uri="{FF2B5EF4-FFF2-40B4-BE49-F238E27FC236}">
                <a16:creationId xmlns:a16="http://schemas.microsoft.com/office/drawing/2014/main" id="{492514F8-2254-B89D-7738-42CCD88815F1}"/>
              </a:ext>
            </a:extLst>
          </p:cNvPr>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05" name="Rectangle 9">
            <a:extLst>
              <a:ext uri="{FF2B5EF4-FFF2-40B4-BE49-F238E27FC236}">
                <a16:creationId xmlns:a16="http://schemas.microsoft.com/office/drawing/2014/main" id="{E5EAD93B-C432-5663-4136-FD49E153836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9706" name="Object 8">
            <a:extLst>
              <a:ext uri="{FF2B5EF4-FFF2-40B4-BE49-F238E27FC236}">
                <a16:creationId xmlns:a16="http://schemas.microsoft.com/office/drawing/2014/main" id="{A9586C27-1E8C-7A37-C9DF-23E05AB77718}"/>
              </a:ext>
            </a:extLst>
          </p:cNvPr>
          <p:cNvGraphicFramePr>
            <a:graphicFrameLocks noChangeAspect="1"/>
          </p:cNvGraphicFramePr>
          <p:nvPr/>
        </p:nvGraphicFramePr>
        <p:xfrm>
          <a:off x="5580063" y="2708275"/>
          <a:ext cx="360362" cy="338138"/>
        </p:xfrm>
        <a:graphic>
          <a:graphicData uri="http://schemas.openxmlformats.org/presentationml/2006/ole">
            <mc:AlternateContent xmlns:mc="http://schemas.openxmlformats.org/markup-compatibility/2006">
              <mc:Choice xmlns:v="urn:schemas-microsoft-com:vml" Requires="v">
                <p:oleObj name="Equation" r:id="rId6" imgW="152334" imgH="139639" progId="Equation.DSMT4">
                  <p:embed/>
                </p:oleObj>
              </mc:Choice>
              <mc:Fallback>
                <p:oleObj name="Equation" r:id="rId6" imgW="152334" imgH="139639"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2708275"/>
                        <a:ext cx="360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7" name="Rectangle 10">
            <a:extLst>
              <a:ext uri="{FF2B5EF4-FFF2-40B4-BE49-F238E27FC236}">
                <a16:creationId xmlns:a16="http://schemas.microsoft.com/office/drawing/2014/main" id="{56CFF1A9-01A9-B2BA-9649-5DB52DB39D78}"/>
              </a:ext>
            </a:extLst>
          </p:cNvPr>
          <p:cNvSpPr>
            <a:spLocks noChangeArrowheads="1"/>
          </p:cNvSpPr>
          <p:nvPr/>
        </p:nvSpPr>
        <p:spPr bwMode="auto">
          <a:xfrm>
            <a:off x="0" y="142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08" name="Rectangle 12">
            <a:extLst>
              <a:ext uri="{FF2B5EF4-FFF2-40B4-BE49-F238E27FC236}">
                <a16:creationId xmlns:a16="http://schemas.microsoft.com/office/drawing/2014/main" id="{E7E79E71-575A-C967-E560-55B5C00F704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9709" name="Object 11">
            <a:extLst>
              <a:ext uri="{FF2B5EF4-FFF2-40B4-BE49-F238E27FC236}">
                <a16:creationId xmlns:a16="http://schemas.microsoft.com/office/drawing/2014/main" id="{EA31B812-EC6B-CAB8-D663-B125AC6D9D1C}"/>
              </a:ext>
            </a:extLst>
          </p:cNvPr>
          <p:cNvGraphicFramePr>
            <a:graphicFrameLocks noChangeAspect="1"/>
          </p:cNvGraphicFramePr>
          <p:nvPr/>
        </p:nvGraphicFramePr>
        <p:xfrm>
          <a:off x="539750" y="3213100"/>
          <a:ext cx="5400675" cy="465138"/>
        </p:xfrm>
        <a:graphic>
          <a:graphicData uri="http://schemas.openxmlformats.org/presentationml/2006/ole">
            <mc:AlternateContent xmlns:mc="http://schemas.openxmlformats.org/markup-compatibility/2006">
              <mc:Choice xmlns:v="urn:schemas-microsoft-com:vml" Requires="v">
                <p:oleObj name="Equation" r:id="rId8" imgW="2984500" imgH="254000" progId="Equation.DSMT4">
                  <p:embed/>
                </p:oleObj>
              </mc:Choice>
              <mc:Fallback>
                <p:oleObj name="Equation" r:id="rId8" imgW="2984500" imgH="2540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3213100"/>
                        <a:ext cx="54006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0" name="Rectangle 13">
            <a:extLst>
              <a:ext uri="{FF2B5EF4-FFF2-40B4-BE49-F238E27FC236}">
                <a16:creationId xmlns:a16="http://schemas.microsoft.com/office/drawing/2014/main" id="{06BFADED-0BCC-B4EE-E9C6-CB2DA6FDD3F4}"/>
              </a:ext>
            </a:extLst>
          </p:cNvPr>
          <p:cNvSpPr>
            <a:spLocks noChangeArrowheads="1"/>
          </p:cNvSpPr>
          <p:nvPr/>
        </p:nvSpPr>
        <p:spPr bwMode="auto">
          <a:xfrm>
            <a:off x="0" y="25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11" name="Rectangle 15">
            <a:extLst>
              <a:ext uri="{FF2B5EF4-FFF2-40B4-BE49-F238E27FC236}">
                <a16:creationId xmlns:a16="http://schemas.microsoft.com/office/drawing/2014/main" id="{783F174A-F089-A3F9-A786-98C73E04DB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9712" name="Object 14">
            <a:extLst>
              <a:ext uri="{FF2B5EF4-FFF2-40B4-BE49-F238E27FC236}">
                <a16:creationId xmlns:a16="http://schemas.microsoft.com/office/drawing/2014/main" id="{EFCF0FB5-1AFC-4DBA-799D-5FA43D28A366}"/>
              </a:ext>
            </a:extLst>
          </p:cNvPr>
          <p:cNvGraphicFramePr>
            <a:graphicFrameLocks noChangeAspect="1"/>
          </p:cNvGraphicFramePr>
          <p:nvPr/>
        </p:nvGraphicFramePr>
        <p:xfrm>
          <a:off x="7885113" y="3789363"/>
          <a:ext cx="274637" cy="360362"/>
        </p:xfrm>
        <a:graphic>
          <a:graphicData uri="http://schemas.openxmlformats.org/presentationml/2006/ole">
            <mc:AlternateContent xmlns:mc="http://schemas.openxmlformats.org/markup-compatibility/2006">
              <mc:Choice xmlns:v="urn:schemas-microsoft-com:vml" Requires="v">
                <p:oleObj name="Equation" r:id="rId10" imgW="152268" imgH="203024" progId="Equation.DSMT4">
                  <p:embed/>
                </p:oleObj>
              </mc:Choice>
              <mc:Fallback>
                <p:oleObj name="Equation" r:id="rId10" imgW="152268" imgH="203024"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5113" y="3789363"/>
                        <a:ext cx="2746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3" name="Rectangle 16">
            <a:extLst>
              <a:ext uri="{FF2B5EF4-FFF2-40B4-BE49-F238E27FC236}">
                <a16:creationId xmlns:a16="http://schemas.microsoft.com/office/drawing/2014/main" id="{F3CCCBCC-13C3-71DB-3DB0-90946CE7EDE9}"/>
              </a:ext>
            </a:extLst>
          </p:cNvPr>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14" name="Rectangle 18">
            <a:extLst>
              <a:ext uri="{FF2B5EF4-FFF2-40B4-BE49-F238E27FC236}">
                <a16:creationId xmlns:a16="http://schemas.microsoft.com/office/drawing/2014/main" id="{E442A054-7496-8B1C-4607-FC1B3C6987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9715" name="Object 17">
            <a:extLst>
              <a:ext uri="{FF2B5EF4-FFF2-40B4-BE49-F238E27FC236}">
                <a16:creationId xmlns:a16="http://schemas.microsoft.com/office/drawing/2014/main" id="{DF06221C-6384-09DF-D8E3-0EF1EAD12620}"/>
              </a:ext>
            </a:extLst>
          </p:cNvPr>
          <p:cNvGraphicFramePr>
            <a:graphicFrameLocks noChangeAspect="1"/>
          </p:cNvGraphicFramePr>
          <p:nvPr/>
        </p:nvGraphicFramePr>
        <p:xfrm>
          <a:off x="611188" y="4221163"/>
          <a:ext cx="3097212" cy="496887"/>
        </p:xfrm>
        <a:graphic>
          <a:graphicData uri="http://schemas.openxmlformats.org/presentationml/2006/ole">
            <mc:AlternateContent xmlns:mc="http://schemas.openxmlformats.org/markup-compatibility/2006">
              <mc:Choice xmlns:v="urn:schemas-microsoft-com:vml" Requires="v">
                <p:oleObj name="Equation" r:id="rId12" imgW="1662978" imgH="266584" progId="Equation.DSMT4">
                  <p:embed/>
                </p:oleObj>
              </mc:Choice>
              <mc:Fallback>
                <p:oleObj name="Equation" r:id="rId12" imgW="1662978" imgH="266584"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4221163"/>
                        <a:ext cx="309721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6" name="Rectangle 19">
            <a:extLst>
              <a:ext uri="{FF2B5EF4-FFF2-40B4-BE49-F238E27FC236}">
                <a16:creationId xmlns:a16="http://schemas.microsoft.com/office/drawing/2014/main" id="{2D5E854C-4B75-A8B8-593B-91A412E42594}"/>
              </a:ext>
            </a:extLst>
          </p:cNvPr>
          <p:cNvSpPr>
            <a:spLocks noChangeArrowheads="1"/>
          </p:cNvSpPr>
          <p:nvPr/>
        </p:nvSpPr>
        <p:spPr bwMode="auto">
          <a:xfrm>
            <a:off x="0" y="26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17" name="Rectangle 21">
            <a:extLst>
              <a:ext uri="{FF2B5EF4-FFF2-40B4-BE49-F238E27FC236}">
                <a16:creationId xmlns:a16="http://schemas.microsoft.com/office/drawing/2014/main" id="{FB3A6FC1-74FE-DBDB-B846-F7E42FEFD6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9718" name="Object 20">
            <a:extLst>
              <a:ext uri="{FF2B5EF4-FFF2-40B4-BE49-F238E27FC236}">
                <a16:creationId xmlns:a16="http://schemas.microsoft.com/office/drawing/2014/main" id="{FB7F57D3-D810-E47F-B9C9-CD58B68646A8}"/>
              </a:ext>
            </a:extLst>
          </p:cNvPr>
          <p:cNvGraphicFramePr>
            <a:graphicFrameLocks noChangeAspect="1"/>
          </p:cNvGraphicFramePr>
          <p:nvPr/>
        </p:nvGraphicFramePr>
        <p:xfrm>
          <a:off x="611188" y="5229225"/>
          <a:ext cx="3671887" cy="514350"/>
        </p:xfrm>
        <a:graphic>
          <a:graphicData uri="http://schemas.openxmlformats.org/presentationml/2006/ole">
            <mc:AlternateContent xmlns:mc="http://schemas.openxmlformats.org/markup-compatibility/2006">
              <mc:Choice xmlns:v="urn:schemas-microsoft-com:vml" Requires="v">
                <p:oleObj name="Equation" r:id="rId14" imgW="1968500" imgH="279400" progId="Equation.DSMT4">
                  <p:embed/>
                </p:oleObj>
              </mc:Choice>
              <mc:Fallback>
                <p:oleObj name="Equation" r:id="rId14" imgW="1968500" imgH="2794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188" y="5229225"/>
                        <a:ext cx="36718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9" name="Rectangle 22">
            <a:extLst>
              <a:ext uri="{FF2B5EF4-FFF2-40B4-BE49-F238E27FC236}">
                <a16:creationId xmlns:a16="http://schemas.microsoft.com/office/drawing/2014/main" id="{A0AD7813-FB83-C29C-CBB0-79A9C466B123}"/>
              </a:ext>
            </a:extLst>
          </p:cNvPr>
          <p:cNvSpPr>
            <a:spLocks noChangeArrowheads="1"/>
          </p:cNvSpPr>
          <p:nvPr/>
        </p:nvSpPr>
        <p:spPr bwMode="auto">
          <a:xfrm>
            <a:off x="0" y="27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647463F9-E4C7-61CD-4B05-1C64E36A34F9}"/>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A986C7BF-D2EF-4983-A9B8-728B61103888}" type="slidenum">
              <a:rPr lang="ar-SA" altLang="en-US"/>
              <a:pPr algn="l"/>
              <a:t>18</a:t>
            </a:fld>
            <a:endParaRPr lang="en-US" altLang="en-US"/>
          </a:p>
        </p:txBody>
      </p:sp>
      <p:pic>
        <p:nvPicPr>
          <p:cNvPr id="30723" name="Picture 4">
            <a:extLst>
              <a:ext uri="{FF2B5EF4-FFF2-40B4-BE49-F238E27FC236}">
                <a16:creationId xmlns:a16="http://schemas.microsoft.com/office/drawing/2014/main" id="{D4E8B719-9485-0D31-B76E-D7455273E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Rectangle 2">
            <a:extLst>
              <a:ext uri="{FF2B5EF4-FFF2-40B4-BE49-F238E27FC236}">
                <a16:creationId xmlns:a16="http://schemas.microsoft.com/office/drawing/2014/main" id="{CE287B9D-B9AD-83D1-48D3-DC8140F602C1}"/>
              </a:ext>
            </a:extLst>
          </p:cNvPr>
          <p:cNvSpPr>
            <a:spLocks noGrp="1" noChangeArrowheads="1"/>
          </p:cNvSpPr>
          <p:nvPr>
            <p:ph type="title"/>
          </p:nvPr>
        </p:nvSpPr>
        <p:spPr/>
        <p:txBody>
          <a:bodyPr/>
          <a:lstStyle/>
          <a:p>
            <a:pPr eaLnBrk="1" hangingPunct="1"/>
            <a:r>
              <a:rPr lang="fa-IR" altLang="en-US">
                <a:cs typeface="Nazanin" pitchFamily="2" charset="0"/>
              </a:rPr>
              <a:t>معرفي الگوريتم </a:t>
            </a:r>
            <a:r>
              <a:rPr lang="en-US" altLang="en-US">
                <a:cs typeface="Nazanin" pitchFamily="2" charset="0"/>
                <a:hlinkClick r:id="rId3" action="ppaction://hlinksldjump"/>
              </a:rPr>
              <a:t>SNOW 2.0</a:t>
            </a:r>
            <a:endParaRPr lang="en-US" altLang="en-US">
              <a:cs typeface="Nazanin" pitchFamily="2" charset="0"/>
            </a:endParaRPr>
          </a:p>
        </p:txBody>
      </p:sp>
      <p:sp>
        <p:nvSpPr>
          <p:cNvPr id="30725" name="Rectangle 3">
            <a:extLst>
              <a:ext uri="{FF2B5EF4-FFF2-40B4-BE49-F238E27FC236}">
                <a16:creationId xmlns:a16="http://schemas.microsoft.com/office/drawing/2014/main" id="{B142746D-298F-4890-2FBC-72223FCCABD2}"/>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r>
              <a:rPr lang="fa-IR" altLang="en-US" sz="2800"/>
              <a:t>همانند نسخه قبلي تمام ثبات ها 32 بيتي اند.</a:t>
            </a:r>
          </a:p>
          <a:p>
            <a:pPr eaLnBrk="1" hangingPunct="1">
              <a:buClr>
                <a:srgbClr val="FF6699"/>
              </a:buClr>
              <a:buFont typeface="Wingdings" panose="05000000000000000000" pitchFamily="2" charset="2"/>
              <a:buChar char="Ø"/>
            </a:pPr>
            <a:endParaRPr lang="fa-IR" altLang="en-US" sz="2800"/>
          </a:p>
          <a:p>
            <a:pPr eaLnBrk="1" hangingPunct="1">
              <a:buClr>
                <a:srgbClr val="FF6699"/>
              </a:buClr>
              <a:buFont typeface="Wingdings" panose="05000000000000000000" pitchFamily="2" charset="2"/>
              <a:buChar char="Ø"/>
            </a:pPr>
            <a:endParaRPr lang="fa-IR" altLang="en-US" sz="2800"/>
          </a:p>
          <a:p>
            <a:pPr eaLnBrk="1" hangingPunct="1">
              <a:buClr>
                <a:srgbClr val="FF6699"/>
              </a:buClr>
              <a:buFont typeface="Wingdings" panose="05000000000000000000" pitchFamily="2" charset="2"/>
              <a:buChar char="Ø"/>
            </a:pPr>
            <a:r>
              <a:rPr lang="fa-IR" altLang="en-US" sz="2800"/>
              <a:t>که   و    طبق روابط ذيل بهنگام مي‌شوند:</a:t>
            </a:r>
          </a:p>
          <a:p>
            <a:pPr eaLnBrk="1" hangingPunct="1">
              <a:buClr>
                <a:srgbClr val="FF6699"/>
              </a:buClr>
              <a:buFont typeface="Wingdings" panose="05000000000000000000" pitchFamily="2" charset="2"/>
              <a:buChar char="Ø"/>
            </a:pPr>
            <a:endParaRPr lang="fa-IR" altLang="en-US" sz="2800"/>
          </a:p>
          <a:p>
            <a:pPr eaLnBrk="1" hangingPunct="1">
              <a:buClr>
                <a:srgbClr val="FF6699"/>
              </a:buClr>
              <a:buFont typeface="Wingdings" panose="05000000000000000000" pitchFamily="2" charset="2"/>
              <a:buChar char="Ø"/>
            </a:pPr>
            <a:endParaRPr lang="fa-IR" altLang="en-US" sz="2800"/>
          </a:p>
          <a:p>
            <a:pPr eaLnBrk="1" hangingPunct="1">
              <a:buClr>
                <a:srgbClr val="FF6699"/>
              </a:buClr>
              <a:buFont typeface="Wingdings" panose="05000000000000000000" pitchFamily="2" charset="2"/>
              <a:buChar char="Ø"/>
            </a:pPr>
            <a:r>
              <a:rPr lang="en-US" altLang="en-US" sz="2400"/>
              <a:t>S</a:t>
            </a:r>
            <a:r>
              <a:rPr lang="fa-IR" altLang="en-US" sz="2400"/>
              <a:t> نيز براساس تابع دورالگوريتم رايندال يک جايگشت روي</a:t>
            </a:r>
            <a:r>
              <a:rPr lang="en-US" altLang="en-US" sz="2400"/>
              <a:t>   </a:t>
            </a:r>
            <a:r>
              <a:rPr lang="fa-IR" altLang="en-US" sz="2400"/>
              <a:t>   توليد مي کند.</a:t>
            </a:r>
          </a:p>
          <a:p>
            <a:pPr eaLnBrk="1" hangingPunct="1">
              <a:buClr>
                <a:srgbClr val="FF6699"/>
              </a:buClr>
              <a:buFont typeface="Wingdings" panose="05000000000000000000" pitchFamily="2" charset="2"/>
              <a:buChar char="Ø"/>
            </a:pPr>
            <a:r>
              <a:rPr lang="fa-IR" altLang="en-US" sz="2800"/>
              <a:t>خروجي مولد:</a:t>
            </a:r>
            <a:r>
              <a:rPr lang="fa-IR" altLang="en-US"/>
              <a:t> </a:t>
            </a:r>
            <a:r>
              <a:rPr lang="en-US" altLang="en-US"/>
              <a:t>  </a:t>
            </a:r>
            <a:endParaRPr lang="fa-IR" altLang="en-US" sz="2800"/>
          </a:p>
          <a:p>
            <a:pPr eaLnBrk="1" hangingPunct="1">
              <a:buClr>
                <a:srgbClr val="FF6699"/>
              </a:buClr>
              <a:buFont typeface="Wingdings" panose="05000000000000000000" pitchFamily="2" charset="2"/>
              <a:buChar char="Ø"/>
            </a:pPr>
            <a:endParaRPr lang="en-US" altLang="en-US" sz="2800"/>
          </a:p>
        </p:txBody>
      </p:sp>
      <p:sp>
        <p:nvSpPr>
          <p:cNvPr id="30726" name="Rectangle 6">
            <a:extLst>
              <a:ext uri="{FF2B5EF4-FFF2-40B4-BE49-F238E27FC236}">
                <a16:creationId xmlns:a16="http://schemas.microsoft.com/office/drawing/2014/main" id="{E80113D5-3F24-2D3F-1E52-4456B43743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27" name="Object 5">
            <a:extLst>
              <a:ext uri="{FF2B5EF4-FFF2-40B4-BE49-F238E27FC236}">
                <a16:creationId xmlns:a16="http://schemas.microsoft.com/office/drawing/2014/main" id="{A8361937-27AB-A08D-CCD6-E463B17BA44C}"/>
              </a:ext>
            </a:extLst>
          </p:cNvPr>
          <p:cNvGraphicFramePr>
            <a:graphicFrameLocks noChangeAspect="1"/>
          </p:cNvGraphicFramePr>
          <p:nvPr/>
        </p:nvGraphicFramePr>
        <p:xfrm>
          <a:off x="1039813" y="2438400"/>
          <a:ext cx="4403725" cy="655638"/>
        </p:xfrm>
        <a:graphic>
          <a:graphicData uri="http://schemas.openxmlformats.org/presentationml/2006/ole">
            <mc:AlternateContent xmlns:mc="http://schemas.openxmlformats.org/markup-compatibility/2006">
              <mc:Choice xmlns:v="urn:schemas-microsoft-com:vml" Requires="v">
                <p:oleObj name="Equation" r:id="rId4" imgW="2070100" imgH="304800" progId="Equation.DSMT4">
                  <p:embed/>
                </p:oleObj>
              </mc:Choice>
              <mc:Fallback>
                <p:oleObj name="Equation" r:id="rId4" imgW="2070100" imgH="304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813" y="2438400"/>
                        <a:ext cx="44037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7">
            <a:extLst>
              <a:ext uri="{FF2B5EF4-FFF2-40B4-BE49-F238E27FC236}">
                <a16:creationId xmlns:a16="http://schemas.microsoft.com/office/drawing/2014/main" id="{C9294ED7-E827-ACEF-E752-90E347FD6E8C}"/>
              </a:ext>
            </a:extLst>
          </p:cNvPr>
          <p:cNvSpPr>
            <a:spLocks noChangeArrowheads="1"/>
          </p:cNvSpPr>
          <p:nvPr/>
        </p:nvSpPr>
        <p:spPr bwMode="auto">
          <a:xfrm>
            <a:off x="0" y="25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29" name="Rectangle 9">
            <a:extLst>
              <a:ext uri="{FF2B5EF4-FFF2-40B4-BE49-F238E27FC236}">
                <a16:creationId xmlns:a16="http://schemas.microsoft.com/office/drawing/2014/main" id="{26CEF45A-8519-FC9C-5121-AC65E326B69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30" name="Object 8">
            <a:extLst>
              <a:ext uri="{FF2B5EF4-FFF2-40B4-BE49-F238E27FC236}">
                <a16:creationId xmlns:a16="http://schemas.microsoft.com/office/drawing/2014/main" id="{81DED8B8-81BF-862A-4CE2-162EE2C22F4D}"/>
              </a:ext>
            </a:extLst>
          </p:cNvPr>
          <p:cNvGraphicFramePr>
            <a:graphicFrameLocks noChangeAspect="1"/>
          </p:cNvGraphicFramePr>
          <p:nvPr/>
        </p:nvGraphicFramePr>
        <p:xfrm>
          <a:off x="7667625" y="3213100"/>
          <a:ext cx="376238" cy="431800"/>
        </p:xfrm>
        <a:graphic>
          <a:graphicData uri="http://schemas.openxmlformats.org/presentationml/2006/ole">
            <mc:AlternateContent xmlns:mc="http://schemas.openxmlformats.org/markup-compatibility/2006">
              <mc:Choice xmlns:v="urn:schemas-microsoft-com:vml" Requires="v">
                <p:oleObj name="Equation" r:id="rId6" imgW="190335" imgH="215713" progId="Equation.DSMT4">
                  <p:embed/>
                </p:oleObj>
              </mc:Choice>
              <mc:Fallback>
                <p:oleObj name="Equation" r:id="rId6" imgW="190335" imgH="215713"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7625" y="3213100"/>
                        <a:ext cx="376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1" name="Rectangle 10">
            <a:extLst>
              <a:ext uri="{FF2B5EF4-FFF2-40B4-BE49-F238E27FC236}">
                <a16:creationId xmlns:a16="http://schemas.microsoft.com/office/drawing/2014/main" id="{3959B332-7E50-D3AA-998E-38D4A3DFAB52}"/>
              </a:ext>
            </a:extLst>
          </p:cNvPr>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32" name="Rectangle 12">
            <a:extLst>
              <a:ext uri="{FF2B5EF4-FFF2-40B4-BE49-F238E27FC236}">
                <a16:creationId xmlns:a16="http://schemas.microsoft.com/office/drawing/2014/main" id="{6A0746A1-D897-797A-7E80-280B9B80F8A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33" name="Object 11">
            <a:extLst>
              <a:ext uri="{FF2B5EF4-FFF2-40B4-BE49-F238E27FC236}">
                <a16:creationId xmlns:a16="http://schemas.microsoft.com/office/drawing/2014/main" id="{21F31772-5656-B57B-BD49-15EBACC59B6C}"/>
              </a:ext>
            </a:extLst>
          </p:cNvPr>
          <p:cNvGraphicFramePr>
            <a:graphicFrameLocks noChangeAspect="1"/>
          </p:cNvGraphicFramePr>
          <p:nvPr/>
        </p:nvGraphicFramePr>
        <p:xfrm>
          <a:off x="7164388" y="3213100"/>
          <a:ext cx="393700" cy="431800"/>
        </p:xfrm>
        <a:graphic>
          <a:graphicData uri="http://schemas.openxmlformats.org/presentationml/2006/ole">
            <mc:AlternateContent xmlns:mc="http://schemas.openxmlformats.org/markup-compatibility/2006">
              <mc:Choice xmlns:v="urn:schemas-microsoft-com:vml" Requires="v">
                <p:oleObj name="Equation" r:id="rId8" imgW="203024" imgH="215713" progId="Equation.DSMT4">
                  <p:embed/>
                </p:oleObj>
              </mc:Choice>
              <mc:Fallback>
                <p:oleObj name="Equation" r:id="rId8" imgW="203024" imgH="215713"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388" y="3213100"/>
                        <a:ext cx="393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4" name="Rectangle 13">
            <a:extLst>
              <a:ext uri="{FF2B5EF4-FFF2-40B4-BE49-F238E27FC236}">
                <a16:creationId xmlns:a16="http://schemas.microsoft.com/office/drawing/2014/main" id="{3FC74B1D-E60F-3829-AD6D-C2536ED65729}"/>
              </a:ext>
            </a:extLst>
          </p:cNvPr>
          <p:cNvSpPr>
            <a:spLocks noChangeArrowheads="1"/>
          </p:cNvSpPr>
          <p:nvPr/>
        </p:nvSpPr>
        <p:spPr bwMode="auto">
          <a:xfrm>
            <a:off x="0" y="3644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35" name="Rectangle 15">
            <a:extLst>
              <a:ext uri="{FF2B5EF4-FFF2-40B4-BE49-F238E27FC236}">
                <a16:creationId xmlns:a16="http://schemas.microsoft.com/office/drawing/2014/main" id="{BA286A17-0993-DB9A-F49A-995E2ECC4E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36" name="Object 14">
            <a:extLst>
              <a:ext uri="{FF2B5EF4-FFF2-40B4-BE49-F238E27FC236}">
                <a16:creationId xmlns:a16="http://schemas.microsoft.com/office/drawing/2014/main" id="{15542E2C-B3AC-818C-67C7-ACE5F6A44EAA}"/>
              </a:ext>
            </a:extLst>
          </p:cNvPr>
          <p:cNvGraphicFramePr>
            <a:graphicFrameLocks noChangeAspect="1"/>
          </p:cNvGraphicFramePr>
          <p:nvPr/>
        </p:nvGraphicFramePr>
        <p:xfrm>
          <a:off x="971550" y="3644900"/>
          <a:ext cx="3322638" cy="509588"/>
        </p:xfrm>
        <a:graphic>
          <a:graphicData uri="http://schemas.openxmlformats.org/presentationml/2006/ole">
            <mc:AlternateContent xmlns:mc="http://schemas.openxmlformats.org/markup-compatibility/2006">
              <mc:Choice xmlns:v="urn:schemas-microsoft-com:vml" Requires="v">
                <p:oleObj name="Equation" r:id="rId10" imgW="1600200" imgH="241300" progId="Equation.DSMT4">
                  <p:embed/>
                </p:oleObj>
              </mc:Choice>
              <mc:Fallback>
                <p:oleObj name="Equation" r:id="rId10" imgW="1600200" imgH="2413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3644900"/>
                        <a:ext cx="33226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7" name="Rectangle 16">
            <a:extLst>
              <a:ext uri="{FF2B5EF4-FFF2-40B4-BE49-F238E27FC236}">
                <a16:creationId xmlns:a16="http://schemas.microsoft.com/office/drawing/2014/main" id="{FDCE5287-CB5B-40CD-68AA-63CC469EEF65}"/>
              </a:ext>
            </a:extLst>
          </p:cNvPr>
          <p:cNvSpPr>
            <a:spLocks noChangeArrowheads="1"/>
          </p:cNvSpPr>
          <p:nvPr/>
        </p:nvSpPr>
        <p:spPr bwMode="auto">
          <a:xfrm>
            <a:off x="0" y="25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38" name="Rectangle 18">
            <a:extLst>
              <a:ext uri="{FF2B5EF4-FFF2-40B4-BE49-F238E27FC236}">
                <a16:creationId xmlns:a16="http://schemas.microsoft.com/office/drawing/2014/main" id="{DD4AD792-C90D-1B89-15B5-DCDCE847F53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39" name="Object 17">
            <a:extLst>
              <a:ext uri="{FF2B5EF4-FFF2-40B4-BE49-F238E27FC236}">
                <a16:creationId xmlns:a16="http://schemas.microsoft.com/office/drawing/2014/main" id="{EA80470E-53B2-643D-B7E2-4251CFA17F1A}"/>
              </a:ext>
            </a:extLst>
          </p:cNvPr>
          <p:cNvGraphicFramePr>
            <a:graphicFrameLocks noChangeAspect="1"/>
          </p:cNvGraphicFramePr>
          <p:nvPr/>
        </p:nvGraphicFramePr>
        <p:xfrm>
          <a:off x="971550" y="4149725"/>
          <a:ext cx="1709738" cy="650875"/>
        </p:xfrm>
        <a:graphic>
          <a:graphicData uri="http://schemas.openxmlformats.org/presentationml/2006/ole">
            <mc:AlternateContent xmlns:mc="http://schemas.openxmlformats.org/markup-compatibility/2006">
              <mc:Choice xmlns:v="urn:schemas-microsoft-com:vml" Requires="v">
                <p:oleObj name="Equation" r:id="rId12" imgW="812447" imgH="304668" progId="Equation.DSMT4">
                  <p:embed/>
                </p:oleObj>
              </mc:Choice>
              <mc:Fallback>
                <p:oleObj name="Equation" r:id="rId12" imgW="812447" imgH="304668"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550" y="4149725"/>
                        <a:ext cx="170973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0" name="Rectangle 19">
            <a:extLst>
              <a:ext uri="{FF2B5EF4-FFF2-40B4-BE49-F238E27FC236}">
                <a16:creationId xmlns:a16="http://schemas.microsoft.com/office/drawing/2014/main" id="{86F41B62-5EB1-2E33-EEB6-5A7A567C3564}"/>
              </a:ext>
            </a:extLst>
          </p:cNvPr>
          <p:cNvSpPr>
            <a:spLocks noChangeArrowheads="1"/>
          </p:cNvSpPr>
          <p:nvPr/>
        </p:nvSpPr>
        <p:spPr bwMode="auto">
          <a:xfrm>
            <a:off x="0" y="25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741" name="Rectangle 21">
            <a:extLst>
              <a:ext uri="{FF2B5EF4-FFF2-40B4-BE49-F238E27FC236}">
                <a16:creationId xmlns:a16="http://schemas.microsoft.com/office/drawing/2014/main" id="{886A979D-1FAC-E7F6-AFF4-6C48447071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42" name="Object 20">
            <a:extLst>
              <a:ext uri="{FF2B5EF4-FFF2-40B4-BE49-F238E27FC236}">
                <a16:creationId xmlns:a16="http://schemas.microsoft.com/office/drawing/2014/main" id="{E10A9790-35D9-2B33-34D4-4C0AF3753C76}"/>
              </a:ext>
            </a:extLst>
          </p:cNvPr>
          <p:cNvGraphicFramePr>
            <a:graphicFrameLocks noChangeAspect="1"/>
          </p:cNvGraphicFramePr>
          <p:nvPr/>
        </p:nvGraphicFramePr>
        <p:xfrm>
          <a:off x="1116013" y="5516563"/>
          <a:ext cx="1655762" cy="479425"/>
        </p:xfrm>
        <a:graphic>
          <a:graphicData uri="http://schemas.openxmlformats.org/presentationml/2006/ole">
            <mc:AlternateContent xmlns:mc="http://schemas.openxmlformats.org/markup-compatibility/2006">
              <mc:Choice xmlns:v="urn:schemas-microsoft-com:vml" Requires="v">
                <p:oleObj name="Equation" r:id="rId14" imgW="787400" imgH="228600" progId="Equation.DSMT4">
                  <p:embed/>
                </p:oleObj>
              </mc:Choice>
              <mc:Fallback>
                <p:oleObj name="Equation" r:id="rId14" imgW="787400" imgH="2286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13" y="5516563"/>
                        <a:ext cx="16557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3" name="Rectangle 22">
            <a:extLst>
              <a:ext uri="{FF2B5EF4-FFF2-40B4-BE49-F238E27FC236}">
                <a16:creationId xmlns:a16="http://schemas.microsoft.com/office/drawing/2014/main" id="{853153EB-D5A1-61A6-36AC-350CFAB1FC29}"/>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0744" name="Object 23">
            <a:extLst>
              <a:ext uri="{FF2B5EF4-FFF2-40B4-BE49-F238E27FC236}">
                <a16:creationId xmlns:a16="http://schemas.microsoft.com/office/drawing/2014/main" id="{1272A509-D9CC-4097-1661-1031622C59A8}"/>
              </a:ext>
            </a:extLst>
          </p:cNvPr>
          <p:cNvGraphicFramePr>
            <a:graphicFrameLocks noChangeAspect="1"/>
          </p:cNvGraphicFramePr>
          <p:nvPr/>
        </p:nvGraphicFramePr>
        <p:xfrm>
          <a:off x="1908175" y="4724400"/>
          <a:ext cx="546100" cy="471488"/>
        </p:xfrm>
        <a:graphic>
          <a:graphicData uri="http://schemas.openxmlformats.org/presentationml/2006/ole">
            <mc:AlternateContent xmlns:mc="http://schemas.openxmlformats.org/markup-compatibility/2006">
              <mc:Choice xmlns:v="urn:schemas-microsoft-com:vml" Requires="v">
                <p:oleObj name="Equation" r:id="rId16" imgW="279279" imgH="241195" progId="Equation.DSMT4">
                  <p:embed/>
                </p:oleObj>
              </mc:Choice>
              <mc:Fallback>
                <p:oleObj name="Equation" r:id="rId16" imgW="279279" imgH="241195" progId="Equation.DSMT4">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8175" y="4724400"/>
                        <a:ext cx="5461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BF131510-26F6-C616-53FD-B1CC2C411C16}"/>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E7700B16-A08F-4B31-96A7-4D73A1E79D79}" type="slidenum">
              <a:rPr lang="ar-SA" altLang="en-US"/>
              <a:pPr algn="l"/>
              <a:t>19</a:t>
            </a:fld>
            <a:endParaRPr lang="en-US" altLang="en-US"/>
          </a:p>
        </p:txBody>
      </p:sp>
      <p:pic>
        <p:nvPicPr>
          <p:cNvPr id="31747" name="Picture 4">
            <a:extLst>
              <a:ext uri="{FF2B5EF4-FFF2-40B4-BE49-F238E27FC236}">
                <a16:creationId xmlns:a16="http://schemas.microsoft.com/office/drawing/2014/main" id="{671201F1-7BF4-E55B-81E3-F67A7C064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Rectangle 2">
            <a:extLst>
              <a:ext uri="{FF2B5EF4-FFF2-40B4-BE49-F238E27FC236}">
                <a16:creationId xmlns:a16="http://schemas.microsoft.com/office/drawing/2014/main" id="{8CDDD0DD-C458-7544-314C-BFE1AE60039D}"/>
              </a:ext>
            </a:extLst>
          </p:cNvPr>
          <p:cNvSpPr>
            <a:spLocks noGrp="1" noChangeArrowheads="1"/>
          </p:cNvSpPr>
          <p:nvPr>
            <p:ph type="title"/>
          </p:nvPr>
        </p:nvSpPr>
        <p:spPr/>
        <p:txBody>
          <a:bodyPr/>
          <a:lstStyle/>
          <a:p>
            <a:pPr eaLnBrk="1" hangingPunct="1"/>
            <a:r>
              <a:rPr lang="fa-IR" altLang="en-US">
                <a:cs typeface="Nazanin" pitchFamily="2" charset="0"/>
              </a:rPr>
              <a:t>معرفي الگوريتم </a:t>
            </a:r>
            <a:r>
              <a:rPr lang="en-US" altLang="en-US">
                <a:cs typeface="Nazanin" pitchFamily="2" charset="0"/>
                <a:hlinkClick r:id="rId3" action="ppaction://hlinksldjump"/>
              </a:rPr>
              <a:t>SNOW 2.0</a:t>
            </a:r>
            <a:endParaRPr lang="en-US" altLang="en-US">
              <a:cs typeface="Nazanin" pitchFamily="2" charset="0"/>
            </a:endParaRPr>
          </a:p>
        </p:txBody>
      </p:sp>
      <p:sp>
        <p:nvSpPr>
          <p:cNvPr id="31749" name="Rectangle 3">
            <a:extLst>
              <a:ext uri="{FF2B5EF4-FFF2-40B4-BE49-F238E27FC236}">
                <a16:creationId xmlns:a16="http://schemas.microsoft.com/office/drawing/2014/main" id="{0DF94F0E-1146-867A-BABA-211A6352553E}"/>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r>
              <a:rPr lang="fa-IR" altLang="en-US" sz="2800"/>
              <a:t>کليد به طول 128 و يا 256 بيت و مقدار اوليه </a:t>
            </a:r>
            <a:r>
              <a:rPr lang="en-US" altLang="en-US" sz="2800"/>
              <a:t>IV</a:t>
            </a:r>
            <a:r>
              <a:rPr lang="fa-IR" altLang="en-US" sz="2800"/>
              <a:t> 128 بيت مي باشد.</a:t>
            </a:r>
            <a:endParaRPr lang="en-US" altLang="en-US" sz="2800"/>
          </a:p>
        </p:txBody>
      </p:sp>
      <p:sp>
        <p:nvSpPr>
          <p:cNvPr id="31750" name="Rectangle 6">
            <a:extLst>
              <a:ext uri="{FF2B5EF4-FFF2-40B4-BE49-F238E27FC236}">
                <a16:creationId xmlns:a16="http://schemas.microsoft.com/office/drawing/2014/main" id="{849ECD59-8045-37F6-A850-C20D9EFB2AA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1751" name="Object 5">
            <a:extLst>
              <a:ext uri="{FF2B5EF4-FFF2-40B4-BE49-F238E27FC236}">
                <a16:creationId xmlns:a16="http://schemas.microsoft.com/office/drawing/2014/main" id="{23662D8D-FC88-B978-61AA-A8E2F31674CF}"/>
              </a:ext>
            </a:extLst>
          </p:cNvPr>
          <p:cNvGraphicFramePr>
            <a:graphicFrameLocks noChangeAspect="1"/>
          </p:cNvGraphicFramePr>
          <p:nvPr/>
        </p:nvGraphicFramePr>
        <p:xfrm>
          <a:off x="468313" y="2276475"/>
          <a:ext cx="3097212" cy="457200"/>
        </p:xfrm>
        <a:graphic>
          <a:graphicData uri="http://schemas.openxmlformats.org/presentationml/2006/ole">
            <mc:AlternateContent xmlns:mc="http://schemas.openxmlformats.org/markup-compatibility/2006">
              <mc:Choice xmlns:v="urn:schemas-microsoft-com:vml" Requires="v">
                <p:oleObj name="Equation" r:id="rId4" imgW="1549400" imgH="228600" progId="Equation.DSMT4">
                  <p:embed/>
                </p:oleObj>
              </mc:Choice>
              <mc:Fallback>
                <p:oleObj name="Equation" r:id="rId4" imgW="154940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276475"/>
                        <a:ext cx="309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2" name="Rectangle 7">
            <a:extLst>
              <a:ext uri="{FF2B5EF4-FFF2-40B4-BE49-F238E27FC236}">
                <a16:creationId xmlns:a16="http://schemas.microsoft.com/office/drawing/2014/main" id="{B3122ECF-E0B6-7451-61D5-A98E737F891F}"/>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31753" name="Picture 9">
            <a:extLst>
              <a:ext uri="{FF2B5EF4-FFF2-40B4-BE49-F238E27FC236}">
                <a16:creationId xmlns:a16="http://schemas.microsoft.com/office/drawing/2014/main" id="{EE38EA5F-DA30-0AB7-A3A2-25A173E13B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924175"/>
            <a:ext cx="83962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4" name="Object 10">
            <a:extLst>
              <a:ext uri="{FF2B5EF4-FFF2-40B4-BE49-F238E27FC236}">
                <a16:creationId xmlns:a16="http://schemas.microsoft.com/office/drawing/2014/main" id="{092AD6F7-9B5D-3FF8-8E0F-52DDE0A657F6}"/>
              </a:ext>
            </a:extLst>
          </p:cNvPr>
          <p:cNvGraphicFramePr>
            <a:graphicFrameLocks noChangeAspect="1"/>
          </p:cNvGraphicFramePr>
          <p:nvPr/>
        </p:nvGraphicFramePr>
        <p:xfrm>
          <a:off x="3022600" y="2273300"/>
          <a:ext cx="914400" cy="198438"/>
        </p:xfrm>
        <a:graphic>
          <a:graphicData uri="http://schemas.openxmlformats.org/presentationml/2006/ole">
            <mc:AlternateContent xmlns:mc="http://schemas.openxmlformats.org/markup-compatibility/2006">
              <mc:Choice xmlns:v="urn:schemas-microsoft-com:vml" Requires="v">
                <p:oleObj name="Equation" r:id="rId7" imgW="435285" imgH="677109" progId="Equation.DSMT4">
                  <p:embed/>
                </p:oleObj>
              </mc:Choice>
              <mc:Fallback>
                <p:oleObj name="Equation" r:id="rId7" imgW="435285" imgH="677109"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2600" y="22733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5" name="Picture 11">
            <a:extLst>
              <a:ext uri="{FF2B5EF4-FFF2-40B4-BE49-F238E27FC236}">
                <a16:creationId xmlns:a16="http://schemas.microsoft.com/office/drawing/2014/main" id="{CF5207DC-60E2-AE8A-3EFD-1FD9C6D7A5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3860800"/>
            <a:ext cx="78263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6" name="Picture 12">
            <a:extLst>
              <a:ext uri="{FF2B5EF4-FFF2-40B4-BE49-F238E27FC236}">
                <a16:creationId xmlns:a16="http://schemas.microsoft.com/office/drawing/2014/main" id="{AEF11B76-8BA1-E6BD-FE15-7433D2DC23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4941888"/>
            <a:ext cx="2268537"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BB7F5DB0-27BB-C9EA-30F5-A51569C5B2F6}"/>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2C614520-312F-4A2B-8C13-33EEA88969CB}" type="slidenum">
              <a:rPr lang="ar-SA" altLang="en-US"/>
              <a:pPr algn="l"/>
              <a:t>2</a:t>
            </a:fld>
            <a:endParaRPr lang="en-US" altLang="en-US"/>
          </a:p>
        </p:txBody>
      </p:sp>
      <p:pic>
        <p:nvPicPr>
          <p:cNvPr id="15363" name="Picture 4">
            <a:extLst>
              <a:ext uri="{FF2B5EF4-FFF2-40B4-BE49-F238E27FC236}">
                <a16:creationId xmlns:a16="http://schemas.microsoft.com/office/drawing/2014/main" id="{70F8018E-25AB-180A-DB2B-640875F4F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Rectangle 2">
            <a:extLst>
              <a:ext uri="{FF2B5EF4-FFF2-40B4-BE49-F238E27FC236}">
                <a16:creationId xmlns:a16="http://schemas.microsoft.com/office/drawing/2014/main" id="{A0E73E0A-E55C-5F69-49A3-E35EE40FFFFD}"/>
              </a:ext>
            </a:extLst>
          </p:cNvPr>
          <p:cNvSpPr>
            <a:spLocks noGrp="1" noChangeArrowheads="1"/>
          </p:cNvSpPr>
          <p:nvPr>
            <p:ph type="title"/>
          </p:nvPr>
        </p:nvSpPr>
        <p:spPr/>
        <p:txBody>
          <a:bodyPr/>
          <a:lstStyle/>
          <a:p>
            <a:pPr eaLnBrk="1" hangingPunct="1"/>
            <a:r>
              <a:rPr lang="fa-IR" altLang="en-US"/>
              <a:t>مقدمه</a:t>
            </a:r>
            <a:endParaRPr lang="en-US" altLang="en-US"/>
          </a:p>
        </p:txBody>
      </p:sp>
      <p:sp>
        <p:nvSpPr>
          <p:cNvPr id="15365" name="Rectangle 3">
            <a:extLst>
              <a:ext uri="{FF2B5EF4-FFF2-40B4-BE49-F238E27FC236}">
                <a16:creationId xmlns:a16="http://schemas.microsoft.com/office/drawing/2014/main" id="{18420948-23F9-1B8D-41DB-105C94C5C3F9}"/>
              </a:ext>
            </a:extLst>
          </p:cNvPr>
          <p:cNvSpPr>
            <a:spLocks noGrp="1" noChangeArrowheads="1"/>
          </p:cNvSpPr>
          <p:nvPr>
            <p:ph type="body" idx="1"/>
          </p:nvPr>
        </p:nvSpPr>
        <p:spPr/>
        <p:txBody>
          <a:bodyPr/>
          <a:lstStyle/>
          <a:p>
            <a:pPr eaLnBrk="1" hangingPunct="1">
              <a:buFontTx/>
              <a:buNone/>
            </a:pPr>
            <a:endParaRPr lang="fa-IR" altLang="en-US" dirty="0"/>
          </a:p>
          <a:p>
            <a:pPr eaLnBrk="1" hangingPunct="1">
              <a:buClr>
                <a:srgbClr val="FF6699"/>
              </a:buClr>
              <a:buFont typeface="Wingdings" panose="05000000000000000000" pitchFamily="2" charset="2"/>
              <a:buChar char="Ø"/>
            </a:pPr>
            <a:r>
              <a:rPr lang="fa-IR" altLang="en-US" dirty="0"/>
              <a:t>مثالهاي عملي از رمز هاي جرياني:</a:t>
            </a:r>
          </a:p>
          <a:p>
            <a:pPr lvl="1" eaLnBrk="1" hangingPunct="1">
              <a:buClr>
                <a:schemeClr val="accent2"/>
              </a:buClr>
              <a:buFont typeface="Wingdings" panose="05000000000000000000" pitchFamily="2" charset="2"/>
              <a:buChar char="q"/>
            </a:pPr>
            <a:r>
              <a:rPr lang="fa-IR" altLang="en-US" dirty="0"/>
              <a:t> </a:t>
            </a:r>
            <a:r>
              <a:rPr lang="en-US" altLang="en-US" dirty="0"/>
              <a:t>A5/1 </a:t>
            </a:r>
            <a:r>
              <a:rPr lang="fa-IR" altLang="en-US" dirty="0"/>
              <a:t> در سيستم GSM</a:t>
            </a:r>
          </a:p>
          <a:p>
            <a:pPr lvl="1" eaLnBrk="1" hangingPunct="1">
              <a:buClr>
                <a:schemeClr val="accent2"/>
              </a:buClr>
              <a:buFont typeface="Wingdings" panose="05000000000000000000" pitchFamily="2" charset="2"/>
              <a:buChar char="q"/>
            </a:pPr>
            <a:r>
              <a:rPr lang="fa-IR" altLang="en-US" dirty="0"/>
              <a:t> </a:t>
            </a:r>
            <a:r>
              <a:rPr lang="en-US" altLang="en-US" dirty="0"/>
              <a:t> </a:t>
            </a:r>
            <a:r>
              <a:rPr lang="fa-IR" altLang="en-US" dirty="0"/>
              <a:t> </a:t>
            </a:r>
            <a:r>
              <a:rPr lang="en-US" altLang="en-US" dirty="0"/>
              <a:t>7</a:t>
            </a:r>
            <a:r>
              <a:rPr lang="fa-IR" altLang="en-US" dirty="0"/>
              <a:t>W</a:t>
            </a:r>
            <a:r>
              <a:rPr lang="en-US" altLang="en-US" dirty="0"/>
              <a:t> </a:t>
            </a:r>
            <a:r>
              <a:rPr lang="fa-IR" altLang="en-US" dirty="0"/>
              <a:t> در آنالوگ </a:t>
            </a:r>
            <a:r>
              <a:rPr lang="en-US" altLang="en-US" dirty="0"/>
              <a:t>A5/1</a:t>
            </a:r>
          </a:p>
          <a:p>
            <a:pPr lvl="1" eaLnBrk="1" hangingPunct="1">
              <a:buClr>
                <a:schemeClr val="accent2"/>
              </a:buClr>
              <a:buFont typeface="Wingdings" panose="05000000000000000000" pitchFamily="2" charset="2"/>
              <a:buChar char="q"/>
            </a:pPr>
            <a:r>
              <a:rPr lang="en-US" altLang="en-US" dirty="0"/>
              <a:t>  </a:t>
            </a:r>
            <a:r>
              <a:rPr lang="fa-IR" altLang="en-US" dirty="0"/>
              <a:t> </a:t>
            </a:r>
            <a:r>
              <a:rPr lang="en-US" altLang="en-US" dirty="0"/>
              <a:t>RC4</a:t>
            </a:r>
            <a:r>
              <a:rPr lang="fa-IR" altLang="en-US" dirty="0"/>
              <a:t> در امنيت صفحات وب</a:t>
            </a:r>
          </a:p>
          <a:p>
            <a:pPr lvl="1" eaLnBrk="1" hangingPunct="1">
              <a:buClr>
                <a:schemeClr val="accent2"/>
              </a:buClr>
              <a:buFont typeface="Wingdings" panose="05000000000000000000" pitchFamily="2" charset="2"/>
              <a:buChar char="q"/>
            </a:pPr>
            <a:r>
              <a:rPr lang="fa-IR" altLang="en-US" dirty="0">
                <a:solidFill>
                  <a:srgbClr val="FF3300"/>
                </a:solidFill>
              </a:rPr>
              <a:t> </a:t>
            </a:r>
            <a:r>
              <a:rPr lang="fa-IR" altLang="en-US" dirty="0"/>
              <a:t>بلوکي در مد جرياني</a:t>
            </a:r>
            <a:r>
              <a:rPr lang="fa-IR" altLang="en-US" dirty="0">
                <a:solidFill>
                  <a:srgbClr val="FF3300"/>
                </a:solidFill>
              </a:rPr>
              <a:t> </a:t>
            </a:r>
            <a:r>
              <a:rPr lang="fa-IR" altLang="en-US" dirty="0"/>
              <a:t>در</a:t>
            </a:r>
            <a:r>
              <a:rPr lang="en-US" altLang="en-US" dirty="0">
                <a:solidFill>
                  <a:srgbClr val="FF3300"/>
                </a:solidFill>
              </a:rPr>
              <a:t>  </a:t>
            </a:r>
            <a:r>
              <a:rPr lang="en-US" altLang="en-US" dirty="0"/>
              <a:t>Kasumi</a:t>
            </a:r>
            <a:r>
              <a:rPr lang="fa-IR" altLang="en-US" dirty="0"/>
              <a:t>UMTS orWCDMA</a:t>
            </a:r>
            <a:endParaRPr lang="en-US" altLang="en-US" dirty="0">
              <a:solidFill>
                <a:srgbClr val="FF33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39E0F43B-D255-EC25-A339-18CCB2D577CF}"/>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F3B2B47C-B747-4E19-B0ED-254C36B984C8}" type="slidenum">
              <a:rPr lang="ar-SA" altLang="en-US"/>
              <a:pPr algn="l"/>
              <a:t>20</a:t>
            </a:fld>
            <a:endParaRPr lang="en-US" altLang="en-US"/>
          </a:p>
        </p:txBody>
      </p:sp>
      <p:pic>
        <p:nvPicPr>
          <p:cNvPr id="32771" name="Picture 4">
            <a:extLst>
              <a:ext uri="{FF2B5EF4-FFF2-40B4-BE49-F238E27FC236}">
                <a16:creationId xmlns:a16="http://schemas.microsoft.com/office/drawing/2014/main" id="{42973ABA-84DC-162B-EE93-198467F7C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2" name="Rectangle 2">
            <a:extLst>
              <a:ext uri="{FF2B5EF4-FFF2-40B4-BE49-F238E27FC236}">
                <a16:creationId xmlns:a16="http://schemas.microsoft.com/office/drawing/2014/main" id="{D747FCDC-F57C-C791-F26A-DEC483456ACE}"/>
              </a:ext>
            </a:extLst>
          </p:cNvPr>
          <p:cNvSpPr>
            <a:spLocks noGrp="1" noChangeArrowheads="1"/>
          </p:cNvSpPr>
          <p:nvPr>
            <p:ph type="title"/>
          </p:nvPr>
        </p:nvSpPr>
        <p:spPr/>
        <p:txBody>
          <a:bodyPr/>
          <a:lstStyle/>
          <a:p>
            <a:pPr eaLnBrk="1" hangingPunct="1"/>
            <a:r>
              <a:rPr lang="fa-IR" altLang="en-US">
                <a:cs typeface="Nazanin" pitchFamily="2" charset="0"/>
              </a:rPr>
              <a:t>معرفي الگوريتم </a:t>
            </a:r>
            <a:r>
              <a:rPr lang="en-US" altLang="en-US">
                <a:cs typeface="Nazanin" pitchFamily="2" charset="0"/>
                <a:hlinkClick r:id="rId3" action="ppaction://hlinksldjump"/>
              </a:rPr>
              <a:t>SNOW 2.0</a:t>
            </a:r>
            <a:endParaRPr lang="en-US" altLang="en-US">
              <a:cs typeface="Nazanin" pitchFamily="2" charset="0"/>
            </a:endParaRPr>
          </a:p>
        </p:txBody>
      </p:sp>
      <p:sp>
        <p:nvSpPr>
          <p:cNvPr id="32773" name="Rectangle 6">
            <a:extLst>
              <a:ext uri="{FF2B5EF4-FFF2-40B4-BE49-F238E27FC236}">
                <a16:creationId xmlns:a16="http://schemas.microsoft.com/office/drawing/2014/main" id="{A81DE7F0-4362-9FC7-E8B3-1CD2B00569EB}"/>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r>
              <a:rPr lang="fa-IR" altLang="en-US"/>
              <a:t>نحوي بارگذاري:</a:t>
            </a:r>
          </a:p>
          <a:p>
            <a:pPr eaLnBrk="1" hangingPunct="1">
              <a:buClr>
                <a:srgbClr val="FF6699"/>
              </a:buClr>
              <a:buFont typeface="Wingdings" panose="05000000000000000000" pitchFamily="2" charset="2"/>
              <a:buChar char="Ø"/>
            </a:pPr>
            <a:endParaRPr lang="fa-IR" altLang="en-US"/>
          </a:p>
          <a:p>
            <a:pPr eaLnBrk="1" hangingPunct="1">
              <a:buClr>
                <a:srgbClr val="FF6699"/>
              </a:buClr>
              <a:buFont typeface="Wingdings" panose="05000000000000000000" pitchFamily="2" charset="2"/>
              <a:buChar char="Ø"/>
            </a:pPr>
            <a:endParaRPr lang="fa-IR" altLang="en-US"/>
          </a:p>
          <a:p>
            <a:pPr eaLnBrk="1" hangingPunct="1">
              <a:buClr>
                <a:srgbClr val="FF6699"/>
              </a:buClr>
              <a:buFont typeface="Wingdings" panose="05000000000000000000" pitchFamily="2" charset="2"/>
              <a:buChar char="Ø"/>
            </a:pPr>
            <a:endParaRPr lang="fa-IR" altLang="en-US"/>
          </a:p>
          <a:p>
            <a:pPr eaLnBrk="1" hangingPunct="1">
              <a:buClr>
                <a:srgbClr val="FF6699"/>
              </a:buClr>
              <a:buFont typeface="Wingdings" panose="05000000000000000000" pitchFamily="2" charset="2"/>
              <a:buChar char="Ø"/>
            </a:pPr>
            <a:endParaRPr lang="fa-IR" altLang="en-US"/>
          </a:p>
          <a:p>
            <a:pPr eaLnBrk="1" hangingPunct="1">
              <a:buClr>
                <a:srgbClr val="FF6699"/>
              </a:buClr>
              <a:buFont typeface="Wingdings" panose="05000000000000000000" pitchFamily="2" charset="2"/>
              <a:buChar char="Ø"/>
            </a:pPr>
            <a:endParaRPr lang="fa-IR" altLang="en-US"/>
          </a:p>
          <a:p>
            <a:pPr eaLnBrk="1" hangingPunct="1">
              <a:buClr>
                <a:srgbClr val="FF6699"/>
              </a:buClr>
              <a:buFont typeface="Wingdings" panose="05000000000000000000" pitchFamily="2" charset="2"/>
              <a:buChar char="Ø"/>
            </a:pPr>
            <a:r>
              <a:rPr lang="fa-IR" altLang="en-US"/>
              <a:t>بعد از آن سيستم بدون گرفتن خروجي 32 بار پيش مي رود.</a:t>
            </a:r>
            <a:endParaRPr lang="en-US" altLang="en-US"/>
          </a:p>
        </p:txBody>
      </p:sp>
      <p:pic>
        <p:nvPicPr>
          <p:cNvPr id="32774" name="Picture 8">
            <a:extLst>
              <a:ext uri="{FF2B5EF4-FFF2-40B4-BE49-F238E27FC236}">
                <a16:creationId xmlns:a16="http://schemas.microsoft.com/office/drawing/2014/main" id="{B251E6DF-D585-6F86-F2CC-AC7578671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336800"/>
            <a:ext cx="5329237"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BCA60CC6-8C8A-8CBC-478E-BFC0413CECA8}"/>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910F87E0-DD6C-4EEF-8708-3BDD598F0317}" type="slidenum">
              <a:rPr lang="ar-SA" altLang="en-US"/>
              <a:pPr algn="l"/>
              <a:t>21</a:t>
            </a:fld>
            <a:endParaRPr lang="en-US" altLang="en-US"/>
          </a:p>
        </p:txBody>
      </p:sp>
      <p:pic>
        <p:nvPicPr>
          <p:cNvPr id="33795" name="Picture 4">
            <a:extLst>
              <a:ext uri="{FF2B5EF4-FFF2-40B4-BE49-F238E27FC236}">
                <a16:creationId xmlns:a16="http://schemas.microsoft.com/office/drawing/2014/main" id="{76E36A95-D685-7DCF-3DE0-7D03FE5E5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6" name="Rectangle 2">
            <a:extLst>
              <a:ext uri="{FF2B5EF4-FFF2-40B4-BE49-F238E27FC236}">
                <a16:creationId xmlns:a16="http://schemas.microsoft.com/office/drawing/2014/main" id="{DD817DE5-EC4A-1D9C-70E4-497C550C924B}"/>
              </a:ext>
            </a:extLst>
          </p:cNvPr>
          <p:cNvSpPr>
            <a:spLocks noGrp="1" noChangeArrowheads="1"/>
          </p:cNvSpPr>
          <p:nvPr>
            <p:ph type="title"/>
          </p:nvPr>
        </p:nvSpPr>
        <p:spPr/>
        <p:txBody>
          <a:bodyPr/>
          <a:lstStyle/>
          <a:p>
            <a:pPr eaLnBrk="1" hangingPunct="1"/>
            <a:r>
              <a:rPr lang="fa-IR" altLang="en-US">
                <a:cs typeface="Nazanin" pitchFamily="2" charset="0"/>
              </a:rPr>
              <a:t>پياده سازي </a:t>
            </a:r>
            <a:r>
              <a:rPr lang="en-US" altLang="en-US">
                <a:cs typeface="Nazanin" pitchFamily="2" charset="0"/>
              </a:rPr>
              <a:t>SNOW 2.0</a:t>
            </a:r>
          </a:p>
        </p:txBody>
      </p:sp>
      <p:sp>
        <p:nvSpPr>
          <p:cNvPr id="33797" name="Rectangle 3">
            <a:extLst>
              <a:ext uri="{FF2B5EF4-FFF2-40B4-BE49-F238E27FC236}">
                <a16:creationId xmlns:a16="http://schemas.microsoft.com/office/drawing/2014/main" id="{AF7FE90F-2C12-6DC5-DBE7-107FEA15E5CA}"/>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r>
              <a:rPr lang="fa-IR" altLang="en-US"/>
              <a:t>پياده سازي جعبه جانشيني</a:t>
            </a:r>
            <a:r>
              <a:rPr lang="en-US" altLang="en-US"/>
              <a:t>S</a:t>
            </a:r>
            <a:r>
              <a:rPr lang="fa-IR" altLang="en-US"/>
              <a:t>:</a:t>
            </a:r>
          </a:p>
          <a:p>
            <a:pPr lvl="1" eaLnBrk="1" hangingPunct="1">
              <a:buClr>
                <a:schemeClr val="accent2"/>
              </a:buClr>
              <a:buFont typeface="Wingdings" panose="05000000000000000000" pitchFamily="2" charset="2"/>
              <a:buChar char="q"/>
            </a:pPr>
            <a:r>
              <a:rPr lang="fa-IR" altLang="en-US"/>
              <a:t>اگر ورودي به اين جعبه را </a:t>
            </a:r>
            <a:r>
              <a:rPr lang="en-US" altLang="en-US"/>
              <a:t>w</a:t>
            </a:r>
            <a:r>
              <a:rPr lang="fa-IR" altLang="en-US"/>
              <a:t> در نظر بگيريم،داريم:</a:t>
            </a:r>
          </a:p>
          <a:p>
            <a:pPr lvl="1" eaLnBrk="1" hangingPunct="1">
              <a:buClr>
                <a:schemeClr val="accent2"/>
              </a:buClr>
              <a:buFont typeface="Wingdings" panose="05000000000000000000" pitchFamily="2" charset="2"/>
              <a:buChar char="q"/>
            </a:pPr>
            <a:r>
              <a:rPr lang="fa-IR" altLang="en-US"/>
              <a:t>ميدان  بوسيله چند جمه اي                          توليد مي شود</a:t>
            </a:r>
            <a:r>
              <a:rPr lang="en-US" altLang="en-US"/>
              <a:t> </a:t>
            </a:r>
            <a:endParaRPr lang="fa-IR" altLang="en-US"/>
          </a:p>
          <a:p>
            <a:pPr lvl="1" eaLnBrk="1" hangingPunct="1">
              <a:buClr>
                <a:schemeClr val="accent2"/>
              </a:buClr>
              <a:buFont typeface="Wingdings" panose="05000000000000000000" pitchFamily="2" charset="2"/>
              <a:buChar char="q"/>
            </a:pPr>
            <a:endParaRPr lang="fa-IR" altLang="en-US"/>
          </a:p>
          <a:p>
            <a:pPr lvl="1" eaLnBrk="1" hangingPunct="1">
              <a:buClr>
                <a:schemeClr val="accent2"/>
              </a:buClr>
              <a:buFont typeface="Wingdings" panose="05000000000000000000" pitchFamily="2" charset="2"/>
              <a:buChar char="q"/>
            </a:pPr>
            <a:endParaRPr lang="fa-IR" altLang="en-US"/>
          </a:p>
          <a:p>
            <a:pPr lvl="1" eaLnBrk="1" hangingPunct="1">
              <a:buClr>
                <a:schemeClr val="accent2"/>
              </a:buClr>
              <a:buFont typeface="Wingdings" panose="05000000000000000000" pitchFamily="2" charset="2"/>
              <a:buChar char="q"/>
            </a:pPr>
            <a:endParaRPr lang="fa-IR" altLang="en-US"/>
          </a:p>
          <a:p>
            <a:pPr lvl="1" eaLnBrk="1" hangingPunct="1">
              <a:buClr>
                <a:schemeClr val="accent2"/>
              </a:buClr>
              <a:buFont typeface="Wingdings" panose="05000000000000000000" pitchFamily="2" charset="2"/>
              <a:buChar char="q"/>
            </a:pPr>
            <a:endParaRPr lang="fa-IR" altLang="en-US"/>
          </a:p>
          <a:p>
            <a:pPr lvl="1" eaLnBrk="1" hangingPunct="1">
              <a:buClr>
                <a:schemeClr val="accent2"/>
              </a:buClr>
              <a:buFont typeface="Wingdings" panose="05000000000000000000" pitchFamily="2" charset="2"/>
              <a:buChar char="q"/>
            </a:pPr>
            <a:r>
              <a:rPr lang="fa-IR" altLang="en-US"/>
              <a:t>هر کدام از 4 بايت بعنوان يک چند جمله اي روي ميدان     در نظر گرفته مي شود.</a:t>
            </a:r>
            <a:r>
              <a:rPr lang="en-US" altLang="en-US"/>
              <a:t> </a:t>
            </a:r>
            <a:endParaRPr lang="fa-IR" altLang="en-US"/>
          </a:p>
          <a:p>
            <a:pPr lvl="1" eaLnBrk="1" hangingPunct="1">
              <a:buClr>
                <a:schemeClr val="accent2"/>
              </a:buClr>
              <a:buFont typeface="Wingdings" panose="05000000000000000000" pitchFamily="2" charset="2"/>
              <a:buChar char="q"/>
            </a:pPr>
            <a:endParaRPr lang="fa-IR" altLang="en-US"/>
          </a:p>
          <a:p>
            <a:pPr lvl="1" eaLnBrk="1" hangingPunct="1">
              <a:buClr>
                <a:schemeClr val="accent2"/>
              </a:buClr>
              <a:buFont typeface="Wingdings" panose="05000000000000000000" pitchFamily="2" charset="2"/>
              <a:buNone/>
            </a:pPr>
            <a:r>
              <a:rPr lang="fa-IR" altLang="en-US"/>
              <a:t> </a:t>
            </a:r>
            <a:endParaRPr lang="en-US" altLang="en-US"/>
          </a:p>
        </p:txBody>
      </p:sp>
      <p:sp>
        <p:nvSpPr>
          <p:cNvPr id="33798" name="Rectangle 6">
            <a:extLst>
              <a:ext uri="{FF2B5EF4-FFF2-40B4-BE49-F238E27FC236}">
                <a16:creationId xmlns:a16="http://schemas.microsoft.com/office/drawing/2014/main" id="{D43D0076-139E-CD89-8A0B-41833308AE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799" name="Rectangle 7">
            <a:extLst>
              <a:ext uri="{FF2B5EF4-FFF2-40B4-BE49-F238E27FC236}">
                <a16:creationId xmlns:a16="http://schemas.microsoft.com/office/drawing/2014/main" id="{78C017D9-C8F5-C727-02AA-C4D0E0DC3698}"/>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800" name="Rectangle 9">
            <a:extLst>
              <a:ext uri="{FF2B5EF4-FFF2-40B4-BE49-F238E27FC236}">
                <a16:creationId xmlns:a16="http://schemas.microsoft.com/office/drawing/2014/main" id="{2F139A58-3D23-A64E-5BDB-3B72228812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3801" name="Object 8">
            <a:extLst>
              <a:ext uri="{FF2B5EF4-FFF2-40B4-BE49-F238E27FC236}">
                <a16:creationId xmlns:a16="http://schemas.microsoft.com/office/drawing/2014/main" id="{A8958AB8-A9E5-DDA8-D664-EBD0458AAA50}"/>
              </a:ext>
            </a:extLst>
          </p:cNvPr>
          <p:cNvGraphicFramePr>
            <a:graphicFrameLocks noChangeAspect="1"/>
          </p:cNvGraphicFramePr>
          <p:nvPr/>
        </p:nvGraphicFramePr>
        <p:xfrm>
          <a:off x="2484438" y="3357563"/>
          <a:ext cx="1154112" cy="1655762"/>
        </p:xfrm>
        <a:graphic>
          <a:graphicData uri="http://schemas.openxmlformats.org/presentationml/2006/ole">
            <mc:AlternateContent xmlns:mc="http://schemas.openxmlformats.org/markup-compatibility/2006">
              <mc:Choice xmlns:v="urn:schemas-microsoft-com:vml" Requires="v">
                <p:oleObj name="Equation" r:id="rId3" imgW="660113" imgH="939392" progId="Equation.DSMT4">
                  <p:embed/>
                </p:oleObj>
              </mc:Choice>
              <mc:Fallback>
                <p:oleObj name="Equation" r:id="rId3" imgW="660113" imgH="939392"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357563"/>
                        <a:ext cx="11541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10">
            <a:extLst>
              <a:ext uri="{FF2B5EF4-FFF2-40B4-BE49-F238E27FC236}">
                <a16:creationId xmlns:a16="http://schemas.microsoft.com/office/drawing/2014/main" id="{54DE3197-BDB5-BBCE-79F2-8D642724F3C9}"/>
              </a:ext>
            </a:extLst>
          </p:cNvPr>
          <p:cNvSpPr>
            <a:spLocks noChangeArrowheads="1"/>
          </p:cNvSpPr>
          <p:nvPr/>
        </p:nvSpPr>
        <p:spPr bwMode="auto">
          <a:xfrm>
            <a:off x="0" y="90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803" name="Rectangle 12">
            <a:extLst>
              <a:ext uri="{FF2B5EF4-FFF2-40B4-BE49-F238E27FC236}">
                <a16:creationId xmlns:a16="http://schemas.microsoft.com/office/drawing/2014/main" id="{BC153A66-7244-018A-0601-33FED6B423A0}"/>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3804" name="Object 11">
            <a:extLst>
              <a:ext uri="{FF2B5EF4-FFF2-40B4-BE49-F238E27FC236}">
                <a16:creationId xmlns:a16="http://schemas.microsoft.com/office/drawing/2014/main" id="{20F05109-5C4C-30B3-5B87-1A0B74B62D78}"/>
              </a:ext>
            </a:extLst>
          </p:cNvPr>
          <p:cNvGraphicFramePr>
            <a:graphicFrameLocks noChangeAspect="1"/>
          </p:cNvGraphicFramePr>
          <p:nvPr/>
        </p:nvGraphicFramePr>
        <p:xfrm>
          <a:off x="539750" y="3429000"/>
          <a:ext cx="1087438" cy="1584325"/>
        </p:xfrm>
        <a:graphic>
          <a:graphicData uri="http://schemas.openxmlformats.org/presentationml/2006/ole">
            <mc:AlternateContent xmlns:mc="http://schemas.openxmlformats.org/markup-compatibility/2006">
              <mc:Choice xmlns:v="urn:schemas-microsoft-com:vml" Requires="v">
                <p:oleObj name="Equation" r:id="rId5" imgW="647700" imgH="939800" progId="Equation.DSMT4">
                  <p:embed/>
                </p:oleObj>
              </mc:Choice>
              <mc:Fallback>
                <p:oleObj name="Equation" r:id="rId5" imgW="647700" imgH="9398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429000"/>
                        <a:ext cx="10874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Rectangle 13">
            <a:extLst>
              <a:ext uri="{FF2B5EF4-FFF2-40B4-BE49-F238E27FC236}">
                <a16:creationId xmlns:a16="http://schemas.microsoft.com/office/drawing/2014/main" id="{8A8F6F5C-4EF8-48B5-6627-86149E7DC00A}"/>
              </a:ext>
            </a:extLst>
          </p:cNvPr>
          <p:cNvSpPr>
            <a:spLocks noChangeArrowheads="1"/>
          </p:cNvSpPr>
          <p:nvPr/>
        </p:nvSpPr>
        <p:spPr bwMode="auto">
          <a:xfrm>
            <a:off x="0" y="3900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806" name="AutoShape 14">
            <a:extLst>
              <a:ext uri="{FF2B5EF4-FFF2-40B4-BE49-F238E27FC236}">
                <a16:creationId xmlns:a16="http://schemas.microsoft.com/office/drawing/2014/main" id="{9190CA71-243D-F447-6D78-2C9B1EC2EC0C}"/>
              </a:ext>
            </a:extLst>
          </p:cNvPr>
          <p:cNvSpPr>
            <a:spLocks noChangeArrowheads="1"/>
          </p:cNvSpPr>
          <p:nvPr/>
        </p:nvSpPr>
        <p:spPr bwMode="auto">
          <a:xfrm>
            <a:off x="1835150" y="4076700"/>
            <a:ext cx="501650" cy="215900"/>
          </a:xfrm>
          <a:prstGeom prst="rightArrow">
            <a:avLst>
              <a:gd name="adj1" fmla="val 50000"/>
              <a:gd name="adj2" fmla="val 58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807" name="AutoShape 15">
            <a:extLst>
              <a:ext uri="{FF2B5EF4-FFF2-40B4-BE49-F238E27FC236}">
                <a16:creationId xmlns:a16="http://schemas.microsoft.com/office/drawing/2014/main" id="{F940265C-E012-6157-7478-1D31D9C0554A}"/>
              </a:ext>
            </a:extLst>
          </p:cNvPr>
          <p:cNvSpPr>
            <a:spLocks noChangeArrowheads="1"/>
          </p:cNvSpPr>
          <p:nvPr/>
        </p:nvSpPr>
        <p:spPr bwMode="auto">
          <a:xfrm>
            <a:off x="3779838" y="4149725"/>
            <a:ext cx="501650" cy="215900"/>
          </a:xfrm>
          <a:prstGeom prst="rightArrow">
            <a:avLst>
              <a:gd name="adj1" fmla="val 50000"/>
              <a:gd name="adj2" fmla="val 58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808" name="Rectangle 17">
            <a:extLst>
              <a:ext uri="{FF2B5EF4-FFF2-40B4-BE49-F238E27FC236}">
                <a16:creationId xmlns:a16="http://schemas.microsoft.com/office/drawing/2014/main" id="{D51CB3CA-BA03-8615-8072-9C52C46766A8}"/>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3809" name="Object 16">
            <a:extLst>
              <a:ext uri="{FF2B5EF4-FFF2-40B4-BE49-F238E27FC236}">
                <a16:creationId xmlns:a16="http://schemas.microsoft.com/office/drawing/2014/main" id="{E88BBE47-A912-FEB4-FDD0-27E175105CA3}"/>
              </a:ext>
            </a:extLst>
          </p:cNvPr>
          <p:cNvGraphicFramePr>
            <a:graphicFrameLocks noChangeAspect="1"/>
          </p:cNvGraphicFramePr>
          <p:nvPr/>
        </p:nvGraphicFramePr>
        <p:xfrm>
          <a:off x="4356100" y="3500438"/>
          <a:ext cx="4248150" cy="1550987"/>
        </p:xfrm>
        <a:graphic>
          <a:graphicData uri="http://schemas.openxmlformats.org/presentationml/2006/ole">
            <mc:AlternateContent xmlns:mc="http://schemas.openxmlformats.org/markup-compatibility/2006">
              <mc:Choice xmlns:v="urn:schemas-microsoft-com:vml" Requires="v">
                <p:oleObj name="Equation" r:id="rId7" imgW="2578100" imgH="939800" progId="Equation.DSMT4">
                  <p:embed/>
                </p:oleObj>
              </mc:Choice>
              <mc:Fallback>
                <p:oleObj name="Equation" r:id="rId7" imgW="2578100" imgH="9398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3500438"/>
                        <a:ext cx="424815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0" name="Rectangle 18">
            <a:extLst>
              <a:ext uri="{FF2B5EF4-FFF2-40B4-BE49-F238E27FC236}">
                <a16:creationId xmlns:a16="http://schemas.microsoft.com/office/drawing/2014/main" id="{13F5EEAB-D4E4-DC1E-F8FC-4B9F3EA5FF92}"/>
              </a:ext>
            </a:extLst>
          </p:cNvPr>
          <p:cNvSpPr>
            <a:spLocks noChangeArrowheads="1"/>
          </p:cNvSpPr>
          <p:nvPr/>
        </p:nvSpPr>
        <p:spPr bwMode="auto">
          <a:xfrm>
            <a:off x="0" y="3900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811" name="Rectangle 20">
            <a:extLst>
              <a:ext uri="{FF2B5EF4-FFF2-40B4-BE49-F238E27FC236}">
                <a16:creationId xmlns:a16="http://schemas.microsoft.com/office/drawing/2014/main" id="{C71A1395-C10D-CBF5-6FEB-EC8C30D7F6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3812" name="Object 19">
            <a:extLst>
              <a:ext uri="{FF2B5EF4-FFF2-40B4-BE49-F238E27FC236}">
                <a16:creationId xmlns:a16="http://schemas.microsoft.com/office/drawing/2014/main" id="{7B54D803-9B0C-6542-00FB-468277396265}"/>
              </a:ext>
            </a:extLst>
          </p:cNvPr>
          <p:cNvGraphicFramePr>
            <a:graphicFrameLocks noChangeAspect="1"/>
          </p:cNvGraphicFramePr>
          <p:nvPr>
            <p:extLst>
              <p:ext uri="{D42A27DB-BD31-4B8C-83A1-F6EECF244321}">
                <p14:modId xmlns:p14="http://schemas.microsoft.com/office/powerpoint/2010/main" val="4002849348"/>
              </p:ext>
            </p:extLst>
          </p:nvPr>
        </p:nvGraphicFramePr>
        <p:xfrm>
          <a:off x="971600" y="5301208"/>
          <a:ext cx="396875" cy="431800"/>
        </p:xfrm>
        <a:graphic>
          <a:graphicData uri="http://schemas.openxmlformats.org/presentationml/2006/ole">
            <mc:AlternateContent xmlns:mc="http://schemas.openxmlformats.org/markup-compatibility/2006">
              <mc:Choice xmlns:v="urn:schemas-microsoft-com:vml" Requires="v">
                <p:oleObj name="Equation" r:id="rId9" imgW="215713" imgH="241091" progId="Equation.DSMT4">
                  <p:embed/>
                </p:oleObj>
              </mc:Choice>
              <mc:Fallback>
                <p:oleObj name="Equation" r:id="rId9" imgW="215713" imgH="241091"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5301208"/>
                        <a:ext cx="396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3" name="Rectangle 21">
            <a:extLst>
              <a:ext uri="{FF2B5EF4-FFF2-40B4-BE49-F238E27FC236}">
                <a16:creationId xmlns:a16="http://schemas.microsoft.com/office/drawing/2014/main" id="{6CE6EA2D-C5DD-B7F2-DA28-95F5AAC2E223}"/>
              </a:ext>
            </a:extLst>
          </p:cNvPr>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3814" name="Object 22">
            <a:extLst>
              <a:ext uri="{FF2B5EF4-FFF2-40B4-BE49-F238E27FC236}">
                <a16:creationId xmlns:a16="http://schemas.microsoft.com/office/drawing/2014/main" id="{09CF1593-4345-3CE1-DBA1-59076A29B78A}"/>
              </a:ext>
            </a:extLst>
          </p:cNvPr>
          <p:cNvGraphicFramePr>
            <a:graphicFrameLocks noChangeAspect="1"/>
          </p:cNvGraphicFramePr>
          <p:nvPr/>
        </p:nvGraphicFramePr>
        <p:xfrm>
          <a:off x="684213" y="5811838"/>
          <a:ext cx="4824412" cy="547687"/>
        </p:xfrm>
        <a:graphic>
          <a:graphicData uri="http://schemas.openxmlformats.org/presentationml/2006/ole">
            <mc:AlternateContent xmlns:mc="http://schemas.openxmlformats.org/markup-compatibility/2006">
              <mc:Choice xmlns:v="urn:schemas-microsoft-com:vml" Requires="v">
                <p:oleObj name="Equation" r:id="rId11" imgW="2019300" imgH="228600" progId="Equation.DSMT4">
                  <p:embed/>
                </p:oleObj>
              </mc:Choice>
              <mc:Fallback>
                <p:oleObj name="Equation" r:id="rId11" imgW="2019300" imgH="2286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5811838"/>
                        <a:ext cx="4824412"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5" name="Object 23">
            <a:extLst>
              <a:ext uri="{FF2B5EF4-FFF2-40B4-BE49-F238E27FC236}">
                <a16:creationId xmlns:a16="http://schemas.microsoft.com/office/drawing/2014/main" id="{A56E029D-00F2-E5A7-6F3B-828B5B389C70}"/>
              </a:ext>
            </a:extLst>
          </p:cNvPr>
          <p:cNvGraphicFramePr>
            <a:graphicFrameLocks noChangeAspect="1"/>
          </p:cNvGraphicFramePr>
          <p:nvPr/>
        </p:nvGraphicFramePr>
        <p:xfrm>
          <a:off x="2268538" y="2708275"/>
          <a:ext cx="2501900" cy="395288"/>
        </p:xfrm>
        <a:graphic>
          <a:graphicData uri="http://schemas.openxmlformats.org/presentationml/2006/ole">
            <mc:AlternateContent xmlns:mc="http://schemas.openxmlformats.org/markup-compatibility/2006">
              <mc:Choice xmlns:v="urn:schemas-microsoft-com:vml" Requires="v">
                <p:oleObj name="Equation" r:id="rId13" imgW="1206500" imgH="190500" progId="Equation.DSMT4">
                  <p:embed/>
                </p:oleObj>
              </mc:Choice>
              <mc:Fallback>
                <p:oleObj name="Equation" r:id="rId13" imgW="1206500" imgH="1905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8538" y="2708275"/>
                        <a:ext cx="25019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6">
            <a:extLst>
              <a:ext uri="{FF2B5EF4-FFF2-40B4-BE49-F238E27FC236}">
                <a16:creationId xmlns:a16="http://schemas.microsoft.com/office/drawing/2014/main" id="{DE05F450-355C-7A1A-119A-D2ECD0E72472}"/>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ED03BF51-96D9-48A3-A27A-A1D47F56AF0F}" type="slidenum">
              <a:rPr lang="ar-SA" altLang="en-US"/>
              <a:pPr algn="l"/>
              <a:t>22</a:t>
            </a:fld>
            <a:endParaRPr lang="en-US" altLang="en-US"/>
          </a:p>
        </p:txBody>
      </p:sp>
      <p:pic>
        <p:nvPicPr>
          <p:cNvPr id="34819" name="Picture 4">
            <a:extLst>
              <a:ext uri="{FF2B5EF4-FFF2-40B4-BE49-F238E27FC236}">
                <a16:creationId xmlns:a16="http://schemas.microsoft.com/office/drawing/2014/main" id="{E1A368AF-137C-2008-58EF-7F20FE558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angle 15">
            <a:extLst>
              <a:ext uri="{FF2B5EF4-FFF2-40B4-BE49-F238E27FC236}">
                <a16:creationId xmlns:a16="http://schemas.microsoft.com/office/drawing/2014/main" id="{043E4F47-0199-5004-CEF6-54404315C9D3}"/>
              </a:ext>
            </a:extLst>
          </p:cNvPr>
          <p:cNvSpPr>
            <a:spLocks noGrp="1" noChangeArrowheads="1"/>
          </p:cNvSpPr>
          <p:nvPr>
            <p:ph type="title"/>
          </p:nvPr>
        </p:nvSpPr>
        <p:spPr/>
        <p:txBody>
          <a:bodyPr/>
          <a:lstStyle/>
          <a:p>
            <a:pPr eaLnBrk="1" hangingPunct="1"/>
            <a:r>
              <a:rPr lang="fa-IR" altLang="en-US">
                <a:cs typeface="Nazanin" pitchFamily="2" charset="0"/>
              </a:rPr>
              <a:t>پياده سازي </a:t>
            </a:r>
            <a:r>
              <a:rPr lang="en-US" altLang="en-US">
                <a:cs typeface="Nazanin" pitchFamily="2" charset="0"/>
              </a:rPr>
              <a:t>SNOW 2.0</a:t>
            </a:r>
          </a:p>
        </p:txBody>
      </p:sp>
      <p:sp>
        <p:nvSpPr>
          <p:cNvPr id="34821" name="Rectangle 3">
            <a:extLst>
              <a:ext uri="{FF2B5EF4-FFF2-40B4-BE49-F238E27FC236}">
                <a16:creationId xmlns:a16="http://schemas.microsoft.com/office/drawing/2014/main" id="{216D4683-278C-8B35-92AB-EDF6186801B7}"/>
              </a:ext>
            </a:extLst>
          </p:cNvPr>
          <p:cNvSpPr>
            <a:spLocks noGrp="1" noChangeArrowheads="1"/>
          </p:cNvSpPr>
          <p:nvPr>
            <p:ph type="body" sz="half" idx="1"/>
          </p:nvPr>
        </p:nvSpPr>
        <p:spPr>
          <a:xfrm>
            <a:off x="457200" y="1600200"/>
            <a:ext cx="8075613" cy="4525963"/>
          </a:xfrm>
        </p:spPr>
        <p:txBody>
          <a:bodyPr/>
          <a:lstStyle/>
          <a:p>
            <a:pPr lvl="1" eaLnBrk="1" hangingPunct="1">
              <a:buClr>
                <a:schemeClr val="accent2"/>
              </a:buClr>
              <a:buFont typeface="Wingdings" panose="05000000000000000000" pitchFamily="2" charset="2"/>
              <a:buChar char="q"/>
            </a:pPr>
            <a:r>
              <a:rPr lang="fa-IR" altLang="en-US" sz="2400"/>
              <a:t>براي محاسبه             از تبديل استفاده مي شود.</a:t>
            </a:r>
            <a:endParaRPr lang="en-US" altLang="en-US" sz="2400"/>
          </a:p>
        </p:txBody>
      </p:sp>
      <p:sp>
        <p:nvSpPr>
          <p:cNvPr id="34822" name="Rectangle 6">
            <a:extLst>
              <a:ext uri="{FF2B5EF4-FFF2-40B4-BE49-F238E27FC236}">
                <a16:creationId xmlns:a16="http://schemas.microsoft.com/office/drawing/2014/main" id="{A86A7C8A-6A44-3BAA-2F50-E75C9D23109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4823" name="Object 5">
            <a:extLst>
              <a:ext uri="{FF2B5EF4-FFF2-40B4-BE49-F238E27FC236}">
                <a16:creationId xmlns:a16="http://schemas.microsoft.com/office/drawing/2014/main" id="{17FC56E8-A8EA-A5DD-CFF7-87A193CF6C41}"/>
              </a:ext>
            </a:extLst>
          </p:cNvPr>
          <p:cNvGraphicFramePr>
            <a:graphicFrameLocks noChangeAspect="1"/>
          </p:cNvGraphicFramePr>
          <p:nvPr/>
        </p:nvGraphicFramePr>
        <p:xfrm>
          <a:off x="5364163" y="1628775"/>
          <a:ext cx="1079500" cy="355600"/>
        </p:xfrm>
        <a:graphic>
          <a:graphicData uri="http://schemas.openxmlformats.org/presentationml/2006/ole">
            <mc:AlternateContent xmlns:mc="http://schemas.openxmlformats.org/markup-compatibility/2006">
              <mc:Choice xmlns:v="urn:schemas-microsoft-com:vml" Requires="v">
                <p:oleObj name="Equation" r:id="rId3" imgW="609336" imgH="203112" progId="Equation.DSMT4">
                  <p:embed/>
                </p:oleObj>
              </mc:Choice>
              <mc:Fallback>
                <p:oleObj name="Equation" r:id="rId3" imgW="609336" imgH="20311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628775"/>
                        <a:ext cx="10795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4" name="Rectangle 7">
            <a:extLst>
              <a:ext uri="{FF2B5EF4-FFF2-40B4-BE49-F238E27FC236}">
                <a16:creationId xmlns:a16="http://schemas.microsoft.com/office/drawing/2014/main" id="{F4C8F2AC-D795-8A4A-EC83-A291C806821F}"/>
              </a:ext>
            </a:extLst>
          </p:cNvPr>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4825" name="Object 14">
            <a:extLst>
              <a:ext uri="{FF2B5EF4-FFF2-40B4-BE49-F238E27FC236}">
                <a16:creationId xmlns:a16="http://schemas.microsoft.com/office/drawing/2014/main" id="{B6C45337-B425-E5ED-20BE-67F606A620B7}"/>
              </a:ext>
            </a:extLst>
          </p:cNvPr>
          <p:cNvGraphicFramePr>
            <a:graphicFrameLocks noGrp="1" noChangeAspect="1"/>
          </p:cNvGraphicFramePr>
          <p:nvPr>
            <p:ph sz="half" idx="2"/>
          </p:nvPr>
        </p:nvGraphicFramePr>
        <p:xfrm>
          <a:off x="684213" y="2492375"/>
          <a:ext cx="5040312" cy="1349375"/>
        </p:xfrm>
        <a:graphic>
          <a:graphicData uri="http://schemas.openxmlformats.org/presentationml/2006/ole">
            <mc:AlternateContent xmlns:mc="http://schemas.openxmlformats.org/markup-compatibility/2006">
              <mc:Choice xmlns:v="urn:schemas-microsoft-com:vml" Requires="v">
                <p:oleObj name="Equation" r:id="rId5" imgW="3505200" imgH="939800" progId="Equation.3">
                  <p:embed/>
                </p:oleObj>
              </mc:Choice>
              <mc:Fallback>
                <p:oleObj name="Equation" r:id="rId5" imgW="3505200" imgH="9398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492375"/>
                        <a:ext cx="5040312" cy="134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6" name="AutoShape 17">
            <a:extLst>
              <a:ext uri="{FF2B5EF4-FFF2-40B4-BE49-F238E27FC236}">
                <a16:creationId xmlns:a16="http://schemas.microsoft.com/office/drawing/2014/main" id="{4ED2CCF9-3CF6-A8E0-FAC5-119F6ED4F944}"/>
              </a:ext>
            </a:extLst>
          </p:cNvPr>
          <p:cNvSpPr>
            <a:spLocks noChangeArrowheads="1"/>
          </p:cNvSpPr>
          <p:nvPr/>
        </p:nvSpPr>
        <p:spPr bwMode="auto">
          <a:xfrm>
            <a:off x="5795963" y="3141663"/>
            <a:ext cx="863600" cy="2159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4827" name="Object 27">
            <a:extLst>
              <a:ext uri="{FF2B5EF4-FFF2-40B4-BE49-F238E27FC236}">
                <a16:creationId xmlns:a16="http://schemas.microsoft.com/office/drawing/2014/main" id="{6AEE6C0C-EC78-7AA2-8C94-7AE886918559}"/>
              </a:ext>
            </a:extLst>
          </p:cNvPr>
          <p:cNvGraphicFramePr>
            <a:graphicFrameLocks noChangeAspect="1"/>
          </p:cNvGraphicFramePr>
          <p:nvPr/>
        </p:nvGraphicFramePr>
        <p:xfrm>
          <a:off x="971550" y="3860800"/>
          <a:ext cx="6911975" cy="1449388"/>
        </p:xfrm>
        <a:graphic>
          <a:graphicData uri="http://schemas.openxmlformats.org/presentationml/2006/ole">
            <mc:AlternateContent xmlns:mc="http://schemas.openxmlformats.org/markup-compatibility/2006">
              <mc:Choice xmlns:v="urn:schemas-microsoft-com:vml" Requires="v">
                <p:oleObj name="Equation" r:id="rId7" imgW="4483100" imgH="939800" progId="Equation.DSMT4">
                  <p:embed/>
                </p:oleObj>
              </mc:Choice>
              <mc:Fallback>
                <p:oleObj name="Equation" r:id="rId7" imgW="4483100" imgH="93980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860800"/>
                        <a:ext cx="6911975" cy="144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28">
            <a:extLst>
              <a:ext uri="{FF2B5EF4-FFF2-40B4-BE49-F238E27FC236}">
                <a16:creationId xmlns:a16="http://schemas.microsoft.com/office/drawing/2014/main" id="{39E05D8B-890A-52A3-B194-506860B63442}"/>
              </a:ext>
            </a:extLst>
          </p:cNvPr>
          <p:cNvGraphicFramePr>
            <a:graphicFrameLocks noChangeAspect="1"/>
          </p:cNvGraphicFramePr>
          <p:nvPr/>
        </p:nvGraphicFramePr>
        <p:xfrm>
          <a:off x="1692275" y="5199063"/>
          <a:ext cx="5400675" cy="1538287"/>
        </p:xfrm>
        <a:graphic>
          <a:graphicData uri="http://schemas.openxmlformats.org/presentationml/2006/ole">
            <mc:AlternateContent xmlns:mc="http://schemas.openxmlformats.org/markup-compatibility/2006">
              <mc:Choice xmlns:v="urn:schemas-microsoft-com:vml" Requires="v">
                <p:oleObj name="Equation" r:id="rId9" imgW="3302000" imgH="939800" progId="Equation.DSMT4">
                  <p:embed/>
                </p:oleObj>
              </mc:Choice>
              <mc:Fallback>
                <p:oleObj name="Equation" r:id="rId9" imgW="3302000" imgH="939800"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199063"/>
                        <a:ext cx="5400675"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9" name="AutoShape 29">
            <a:extLst>
              <a:ext uri="{FF2B5EF4-FFF2-40B4-BE49-F238E27FC236}">
                <a16:creationId xmlns:a16="http://schemas.microsoft.com/office/drawing/2014/main" id="{C361D674-55D0-728D-F56E-4E4BAECF82CC}"/>
              </a:ext>
            </a:extLst>
          </p:cNvPr>
          <p:cNvSpPr>
            <a:spLocks noChangeArrowheads="1"/>
          </p:cNvSpPr>
          <p:nvPr/>
        </p:nvSpPr>
        <p:spPr bwMode="auto">
          <a:xfrm>
            <a:off x="7885113" y="4581525"/>
            <a:ext cx="719137"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4830" name="AutoShape 30">
            <a:extLst>
              <a:ext uri="{FF2B5EF4-FFF2-40B4-BE49-F238E27FC236}">
                <a16:creationId xmlns:a16="http://schemas.microsoft.com/office/drawing/2014/main" id="{35442C2F-4639-8E28-6833-0C48256631FA}"/>
              </a:ext>
            </a:extLst>
          </p:cNvPr>
          <p:cNvSpPr>
            <a:spLocks noChangeArrowheads="1"/>
          </p:cNvSpPr>
          <p:nvPr/>
        </p:nvSpPr>
        <p:spPr bwMode="auto">
          <a:xfrm>
            <a:off x="827088" y="5876925"/>
            <a:ext cx="719137"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E459C57D-0092-B2FE-3547-828662A3C087}"/>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7A0FBCB6-06BF-44C8-9C5A-A65716E7691E}" type="slidenum">
              <a:rPr lang="ar-SA" altLang="en-US"/>
              <a:pPr algn="l"/>
              <a:t>23</a:t>
            </a:fld>
            <a:endParaRPr lang="en-US" altLang="en-US"/>
          </a:p>
        </p:txBody>
      </p:sp>
      <p:pic>
        <p:nvPicPr>
          <p:cNvPr id="35843" name="Picture 4">
            <a:extLst>
              <a:ext uri="{FF2B5EF4-FFF2-40B4-BE49-F238E27FC236}">
                <a16:creationId xmlns:a16="http://schemas.microsoft.com/office/drawing/2014/main" id="{2D90E3B0-805D-8979-104E-AABCAD770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 name="Rectangle 2">
            <a:extLst>
              <a:ext uri="{FF2B5EF4-FFF2-40B4-BE49-F238E27FC236}">
                <a16:creationId xmlns:a16="http://schemas.microsoft.com/office/drawing/2014/main" id="{5543B051-DDFF-4DF3-50CE-471B11C186CB}"/>
              </a:ext>
            </a:extLst>
          </p:cNvPr>
          <p:cNvSpPr>
            <a:spLocks noGrp="1" noChangeArrowheads="1"/>
          </p:cNvSpPr>
          <p:nvPr>
            <p:ph type="title"/>
          </p:nvPr>
        </p:nvSpPr>
        <p:spPr/>
        <p:txBody>
          <a:bodyPr/>
          <a:lstStyle/>
          <a:p>
            <a:pPr eaLnBrk="1" hangingPunct="1"/>
            <a:r>
              <a:rPr lang="fa-IR" altLang="en-US">
                <a:cs typeface="Nazanin" pitchFamily="2" charset="0"/>
              </a:rPr>
              <a:t>پياده سازي </a:t>
            </a:r>
            <a:r>
              <a:rPr lang="en-US" altLang="en-US">
                <a:cs typeface="Nazanin" pitchFamily="2" charset="0"/>
              </a:rPr>
              <a:t>SNOW 2.0</a:t>
            </a:r>
          </a:p>
        </p:txBody>
      </p:sp>
      <p:sp>
        <p:nvSpPr>
          <p:cNvPr id="35845" name="Rectangle 3">
            <a:extLst>
              <a:ext uri="{FF2B5EF4-FFF2-40B4-BE49-F238E27FC236}">
                <a16:creationId xmlns:a16="http://schemas.microsoft.com/office/drawing/2014/main" id="{4BBC1917-CFC3-B46F-2D54-B6CEA46D0FF1}"/>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r>
              <a:rPr lang="fa-IR" altLang="en-US"/>
              <a:t>پياده سازي ضرب حلقه پسخورد</a:t>
            </a:r>
            <a:r>
              <a:rPr lang="en-US" altLang="en-US"/>
              <a:t> :</a:t>
            </a:r>
          </a:p>
          <a:p>
            <a:pPr lvl="1" eaLnBrk="1" hangingPunct="1">
              <a:buClr>
                <a:schemeClr val="accent2"/>
              </a:buClr>
              <a:buFont typeface="Wingdings" panose="05000000000000000000" pitchFamily="2" charset="2"/>
              <a:buChar char="q"/>
            </a:pPr>
            <a:r>
              <a:rPr lang="fa-IR" altLang="en-US"/>
              <a:t> ضرب در اينجا به صورت شيفت بايتي به همراه </a:t>
            </a:r>
            <a:r>
              <a:rPr lang="en-US" altLang="en-US"/>
              <a:t>X-OR</a:t>
            </a:r>
            <a:r>
              <a:rPr lang="fa-IR" altLang="en-US"/>
              <a:t> با يک الگوي 256 تايي مي باشد</a:t>
            </a:r>
            <a:r>
              <a:rPr lang="en-US" altLang="en-US"/>
              <a:t> .</a:t>
            </a:r>
            <a:endParaRPr lang="fa-IR" altLang="en-US"/>
          </a:p>
          <a:p>
            <a:pPr lvl="1" eaLnBrk="1" hangingPunct="1">
              <a:buClr>
                <a:schemeClr val="accent2"/>
              </a:buClr>
              <a:buFont typeface="Wingdings" panose="05000000000000000000" pitchFamily="2" charset="2"/>
              <a:buChar char="q"/>
            </a:pPr>
            <a:r>
              <a:rPr lang="fa-IR" altLang="en-US"/>
              <a:t>در حلقه پسخورد، ضرب عنصر </a:t>
            </a:r>
            <a:r>
              <a:rPr lang="en-US" altLang="en-US"/>
              <a:t>W </a:t>
            </a:r>
            <a:r>
              <a:rPr lang="fa-IR" altLang="en-US"/>
              <a:t>که بصورت رابطه</a:t>
            </a:r>
            <a:endParaRPr lang="en-US" altLang="en-US"/>
          </a:p>
          <a:p>
            <a:pPr lvl="1" eaLnBrk="1" hangingPunct="1">
              <a:buClr>
                <a:schemeClr val="accent2"/>
              </a:buClr>
              <a:buFont typeface="Wingdings" panose="05000000000000000000" pitchFamily="2" charset="2"/>
              <a:buNone/>
            </a:pPr>
            <a:r>
              <a:rPr lang="en-US" altLang="en-US"/>
              <a:t>                                      </a:t>
            </a:r>
            <a:r>
              <a:rPr lang="fa-IR" altLang="en-US"/>
              <a:t>است در     بطور زير است:</a:t>
            </a:r>
          </a:p>
          <a:p>
            <a:pPr lvl="1" eaLnBrk="1" hangingPunct="1">
              <a:buClr>
                <a:schemeClr val="accent2"/>
              </a:buClr>
              <a:buFont typeface="Wingdings" panose="05000000000000000000" pitchFamily="2" charset="2"/>
              <a:buNone/>
            </a:pPr>
            <a:endParaRPr lang="fa-IR" altLang="en-US"/>
          </a:p>
          <a:p>
            <a:pPr lvl="1" eaLnBrk="1" hangingPunct="1">
              <a:buClr>
                <a:schemeClr val="accent2"/>
              </a:buClr>
              <a:buFont typeface="Wingdings" panose="05000000000000000000" pitchFamily="2" charset="2"/>
              <a:buNone/>
            </a:pPr>
            <a:endParaRPr lang="fa-IR" altLang="en-US"/>
          </a:p>
          <a:p>
            <a:pPr lvl="1" eaLnBrk="1" hangingPunct="1">
              <a:buClr>
                <a:schemeClr val="accent2"/>
              </a:buClr>
              <a:buFont typeface="Wingdings" panose="05000000000000000000" pitchFamily="2" charset="2"/>
              <a:buNone/>
            </a:pPr>
            <a:endParaRPr lang="fa-IR" altLang="en-US"/>
          </a:p>
          <a:p>
            <a:pPr lvl="1" eaLnBrk="1" hangingPunct="1">
              <a:buClr>
                <a:schemeClr val="accent2"/>
              </a:buClr>
              <a:buFont typeface="Wingdings" panose="05000000000000000000" pitchFamily="2" charset="2"/>
              <a:buChar char="q"/>
            </a:pPr>
            <a:r>
              <a:rPr lang="fa-IR" altLang="en-US"/>
              <a:t>زيرا    ريشه:</a:t>
            </a:r>
            <a:endParaRPr lang="en-US" altLang="en-US"/>
          </a:p>
        </p:txBody>
      </p:sp>
      <p:sp>
        <p:nvSpPr>
          <p:cNvPr id="35846" name="Rectangle 6">
            <a:extLst>
              <a:ext uri="{FF2B5EF4-FFF2-40B4-BE49-F238E27FC236}">
                <a16:creationId xmlns:a16="http://schemas.microsoft.com/office/drawing/2014/main" id="{F05425F7-C886-4802-6565-E95D606570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5847" name="Object 5">
            <a:extLst>
              <a:ext uri="{FF2B5EF4-FFF2-40B4-BE49-F238E27FC236}">
                <a16:creationId xmlns:a16="http://schemas.microsoft.com/office/drawing/2014/main" id="{C5C91920-D0A9-6447-8179-BA784FAFB307}"/>
              </a:ext>
            </a:extLst>
          </p:cNvPr>
          <p:cNvGraphicFramePr>
            <a:graphicFrameLocks noChangeAspect="1"/>
          </p:cNvGraphicFramePr>
          <p:nvPr/>
        </p:nvGraphicFramePr>
        <p:xfrm>
          <a:off x="4427538" y="3706813"/>
          <a:ext cx="3365500" cy="449262"/>
        </p:xfrm>
        <a:graphic>
          <a:graphicData uri="http://schemas.openxmlformats.org/presentationml/2006/ole">
            <mc:AlternateContent xmlns:mc="http://schemas.openxmlformats.org/markup-compatibility/2006">
              <mc:Choice xmlns:v="urn:schemas-microsoft-com:vml" Requires="v">
                <p:oleObj name="Equation" r:id="rId3" imgW="1778000" imgH="241300" progId="Equation.DSMT4">
                  <p:embed/>
                </p:oleObj>
              </mc:Choice>
              <mc:Fallback>
                <p:oleObj name="Equation" r:id="rId3" imgW="17780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706813"/>
                        <a:ext cx="33655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7">
            <a:extLst>
              <a:ext uri="{FF2B5EF4-FFF2-40B4-BE49-F238E27FC236}">
                <a16:creationId xmlns:a16="http://schemas.microsoft.com/office/drawing/2014/main" id="{73FF3C83-7C02-E149-565B-4A1274608FE6}"/>
              </a:ext>
            </a:extLst>
          </p:cNvPr>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5849" name="Rectangle 9">
            <a:extLst>
              <a:ext uri="{FF2B5EF4-FFF2-40B4-BE49-F238E27FC236}">
                <a16:creationId xmlns:a16="http://schemas.microsoft.com/office/drawing/2014/main" id="{C678FB7E-25C7-F5E1-0918-D1EC8ADCC8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5850" name="Object 8">
            <a:extLst>
              <a:ext uri="{FF2B5EF4-FFF2-40B4-BE49-F238E27FC236}">
                <a16:creationId xmlns:a16="http://schemas.microsoft.com/office/drawing/2014/main" id="{72D087DD-3D94-8D20-9410-42A581F375B9}"/>
              </a:ext>
            </a:extLst>
          </p:cNvPr>
          <p:cNvGraphicFramePr>
            <a:graphicFrameLocks noChangeAspect="1"/>
          </p:cNvGraphicFramePr>
          <p:nvPr/>
        </p:nvGraphicFramePr>
        <p:xfrm>
          <a:off x="3132138" y="3716338"/>
          <a:ext cx="360362" cy="338137"/>
        </p:xfrm>
        <a:graphic>
          <a:graphicData uri="http://schemas.openxmlformats.org/presentationml/2006/ole">
            <mc:AlternateContent xmlns:mc="http://schemas.openxmlformats.org/markup-compatibility/2006">
              <mc:Choice xmlns:v="urn:schemas-microsoft-com:vml" Requires="v">
                <p:oleObj name="Equation" r:id="rId5" imgW="152334" imgH="139639" progId="Equation.DSMT4">
                  <p:embed/>
                </p:oleObj>
              </mc:Choice>
              <mc:Fallback>
                <p:oleObj name="Equation" r:id="rId5" imgW="152334" imgH="13963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716338"/>
                        <a:ext cx="360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Rectangle 10">
            <a:extLst>
              <a:ext uri="{FF2B5EF4-FFF2-40B4-BE49-F238E27FC236}">
                <a16:creationId xmlns:a16="http://schemas.microsoft.com/office/drawing/2014/main" id="{BFD7740E-8D64-2CFD-2835-E7DDEBC8E8E9}"/>
              </a:ext>
            </a:extLst>
          </p:cNvPr>
          <p:cNvSpPr>
            <a:spLocks noChangeArrowheads="1"/>
          </p:cNvSpPr>
          <p:nvPr/>
        </p:nvSpPr>
        <p:spPr bwMode="auto">
          <a:xfrm>
            <a:off x="0" y="142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5852" name="Object 11">
            <a:extLst>
              <a:ext uri="{FF2B5EF4-FFF2-40B4-BE49-F238E27FC236}">
                <a16:creationId xmlns:a16="http://schemas.microsoft.com/office/drawing/2014/main" id="{530E11AE-4D6A-D2D9-E4A8-65B6806D6A91}"/>
              </a:ext>
            </a:extLst>
          </p:cNvPr>
          <p:cNvGraphicFramePr>
            <a:graphicFrameLocks noChangeAspect="1"/>
          </p:cNvGraphicFramePr>
          <p:nvPr/>
        </p:nvGraphicFramePr>
        <p:xfrm>
          <a:off x="468313" y="4365625"/>
          <a:ext cx="6408737" cy="917575"/>
        </p:xfrm>
        <a:graphic>
          <a:graphicData uri="http://schemas.openxmlformats.org/presentationml/2006/ole">
            <mc:AlternateContent xmlns:mc="http://schemas.openxmlformats.org/markup-compatibility/2006">
              <mc:Choice xmlns:v="urn:schemas-microsoft-com:vml" Requires="v">
                <p:oleObj name="Equation" r:id="rId7" imgW="3365500" imgH="482600" progId="Equation.DSMT4">
                  <p:embed/>
                </p:oleObj>
              </mc:Choice>
              <mc:Fallback>
                <p:oleObj name="Equation" r:id="rId7" imgW="3365500" imgH="482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365625"/>
                        <a:ext cx="640873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16">
            <a:extLst>
              <a:ext uri="{FF2B5EF4-FFF2-40B4-BE49-F238E27FC236}">
                <a16:creationId xmlns:a16="http://schemas.microsoft.com/office/drawing/2014/main" id="{1DD1F17E-B028-2CC3-FBC2-37FCA70ED5AC}"/>
              </a:ext>
            </a:extLst>
          </p:cNvPr>
          <p:cNvGraphicFramePr>
            <a:graphicFrameLocks noChangeAspect="1"/>
          </p:cNvGraphicFramePr>
          <p:nvPr/>
        </p:nvGraphicFramePr>
        <p:xfrm>
          <a:off x="6877050" y="5805488"/>
          <a:ext cx="360363" cy="330200"/>
        </p:xfrm>
        <a:graphic>
          <a:graphicData uri="http://schemas.openxmlformats.org/presentationml/2006/ole">
            <mc:AlternateContent xmlns:mc="http://schemas.openxmlformats.org/markup-compatibility/2006">
              <mc:Choice xmlns:v="urn:schemas-microsoft-com:vml" Requires="v">
                <p:oleObj name="Equation" r:id="rId9" imgW="152334" imgH="139639" progId="Equation.DSMT4">
                  <p:embed/>
                </p:oleObj>
              </mc:Choice>
              <mc:Fallback>
                <p:oleObj name="Equation" r:id="rId9" imgW="152334" imgH="139639"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7050" y="5805488"/>
                        <a:ext cx="36036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4" name="Object 17">
            <a:extLst>
              <a:ext uri="{FF2B5EF4-FFF2-40B4-BE49-F238E27FC236}">
                <a16:creationId xmlns:a16="http://schemas.microsoft.com/office/drawing/2014/main" id="{FABA546A-C3EA-7238-A180-FF96B8B604CB}"/>
              </a:ext>
            </a:extLst>
          </p:cNvPr>
          <p:cNvGraphicFramePr>
            <a:graphicFrameLocks noChangeAspect="1"/>
          </p:cNvGraphicFramePr>
          <p:nvPr/>
        </p:nvGraphicFramePr>
        <p:xfrm>
          <a:off x="468313" y="5697538"/>
          <a:ext cx="5759450" cy="485775"/>
        </p:xfrm>
        <a:graphic>
          <a:graphicData uri="http://schemas.openxmlformats.org/presentationml/2006/ole">
            <mc:AlternateContent xmlns:mc="http://schemas.openxmlformats.org/markup-compatibility/2006">
              <mc:Choice xmlns:v="urn:schemas-microsoft-com:vml" Requires="v">
                <p:oleObj name="Equation" r:id="rId11" imgW="3009900" imgH="254000" progId="Equation.DSMT4">
                  <p:embed/>
                </p:oleObj>
              </mc:Choice>
              <mc:Fallback>
                <p:oleObj name="Equation" r:id="rId11" imgW="3009900" imgH="2540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5697538"/>
                        <a:ext cx="57594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0B2D958B-D36D-E7EC-E294-DE954F826AD3}"/>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B6AEF25C-2665-42E4-A20E-F5F0753AC398}" type="slidenum">
              <a:rPr lang="ar-SA" altLang="en-US"/>
              <a:pPr algn="l"/>
              <a:t>24</a:t>
            </a:fld>
            <a:endParaRPr lang="en-US" altLang="en-US"/>
          </a:p>
        </p:txBody>
      </p:sp>
      <p:pic>
        <p:nvPicPr>
          <p:cNvPr id="36867" name="Picture 4">
            <a:extLst>
              <a:ext uri="{FF2B5EF4-FFF2-40B4-BE49-F238E27FC236}">
                <a16:creationId xmlns:a16="http://schemas.microsoft.com/office/drawing/2014/main" id="{911A4614-6666-7CEE-48CA-770B3044A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2">
            <a:extLst>
              <a:ext uri="{FF2B5EF4-FFF2-40B4-BE49-F238E27FC236}">
                <a16:creationId xmlns:a16="http://schemas.microsoft.com/office/drawing/2014/main" id="{A0C8A846-646D-4F42-ED3E-1BBED6A6593F}"/>
              </a:ext>
            </a:extLst>
          </p:cNvPr>
          <p:cNvSpPr>
            <a:spLocks noGrp="1" noChangeArrowheads="1"/>
          </p:cNvSpPr>
          <p:nvPr>
            <p:ph type="title"/>
          </p:nvPr>
        </p:nvSpPr>
        <p:spPr/>
        <p:txBody>
          <a:bodyPr/>
          <a:lstStyle/>
          <a:p>
            <a:pPr eaLnBrk="1" hangingPunct="1"/>
            <a:r>
              <a:rPr lang="fa-IR" altLang="en-US">
                <a:cs typeface="Nazanin" pitchFamily="2" charset="0"/>
              </a:rPr>
              <a:t>پياده سازي </a:t>
            </a:r>
            <a:r>
              <a:rPr lang="en-US" altLang="en-US">
                <a:cs typeface="Nazanin" pitchFamily="2" charset="0"/>
              </a:rPr>
              <a:t>SNOW 2.0</a:t>
            </a:r>
          </a:p>
        </p:txBody>
      </p:sp>
      <p:sp>
        <p:nvSpPr>
          <p:cNvPr id="36869" name="Rectangle 3">
            <a:extLst>
              <a:ext uri="{FF2B5EF4-FFF2-40B4-BE49-F238E27FC236}">
                <a16:creationId xmlns:a16="http://schemas.microsoft.com/office/drawing/2014/main" id="{3B3F367B-4939-9CF3-9CE7-CDF009911CAE}"/>
              </a:ext>
            </a:extLst>
          </p:cNvPr>
          <p:cNvSpPr>
            <a:spLocks noGrp="1" noChangeArrowheads="1"/>
          </p:cNvSpPr>
          <p:nvPr>
            <p:ph type="body" idx="1"/>
          </p:nvPr>
        </p:nvSpPr>
        <p:spPr/>
        <p:txBody>
          <a:bodyPr/>
          <a:lstStyle/>
          <a:p>
            <a:pPr lvl="1" eaLnBrk="1" hangingPunct="1">
              <a:buClr>
                <a:schemeClr val="accent2"/>
              </a:buClr>
              <a:buFont typeface="Wingdings" panose="05000000000000000000" pitchFamily="2" charset="2"/>
              <a:buChar char="q"/>
            </a:pPr>
            <a:r>
              <a:rPr lang="fa-IR" altLang="en-US"/>
              <a:t>براي سرعت بيشتر مي توان از جدول پيش حساب شده 256 سطري استفاده کرد که بايد به صورت زير براي همه    هاي ممکن در ميدان    آماده کرد:</a:t>
            </a:r>
            <a:endParaRPr lang="en-US" altLang="en-US"/>
          </a:p>
          <a:p>
            <a:pPr lvl="1" eaLnBrk="1" hangingPunct="1">
              <a:buClr>
                <a:schemeClr val="accent2"/>
              </a:buClr>
              <a:buFont typeface="Wingdings" panose="05000000000000000000" pitchFamily="2" charset="2"/>
              <a:buChar char="q"/>
            </a:pPr>
            <a:endParaRPr lang="en-US" altLang="en-US"/>
          </a:p>
          <a:p>
            <a:pPr lvl="1" eaLnBrk="1" hangingPunct="1">
              <a:buClr>
                <a:schemeClr val="accent2"/>
              </a:buClr>
              <a:buFont typeface="Wingdings" panose="05000000000000000000" pitchFamily="2" charset="2"/>
              <a:buNone/>
            </a:pPr>
            <a:endParaRPr lang="en-US" altLang="en-US"/>
          </a:p>
          <a:p>
            <a:pPr lvl="1" eaLnBrk="1" hangingPunct="1">
              <a:buClr>
                <a:schemeClr val="accent2"/>
              </a:buClr>
              <a:buFont typeface="Wingdings" panose="05000000000000000000" pitchFamily="2" charset="2"/>
              <a:buChar char="q"/>
            </a:pPr>
            <a:endParaRPr lang="en-US" altLang="en-US"/>
          </a:p>
          <a:p>
            <a:pPr lvl="1" eaLnBrk="1" hangingPunct="1">
              <a:buClr>
                <a:schemeClr val="accent2"/>
              </a:buClr>
              <a:buFont typeface="Wingdings" panose="05000000000000000000" pitchFamily="2" charset="2"/>
              <a:buChar char="q"/>
            </a:pPr>
            <a:r>
              <a:rPr lang="fa-IR" altLang="en-US"/>
              <a:t>به همين ترتيب مي توان براي    جدول زير را آماده کرد:</a:t>
            </a:r>
            <a:r>
              <a:rPr lang="en-US" altLang="en-US"/>
              <a:t> </a:t>
            </a:r>
          </a:p>
        </p:txBody>
      </p:sp>
      <p:sp>
        <p:nvSpPr>
          <p:cNvPr id="36870" name="Rectangle 7">
            <a:extLst>
              <a:ext uri="{FF2B5EF4-FFF2-40B4-BE49-F238E27FC236}">
                <a16:creationId xmlns:a16="http://schemas.microsoft.com/office/drawing/2014/main" id="{91A11E97-9E71-BFF7-9FC5-3D4647CC34B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6871" name="Object 6">
            <a:extLst>
              <a:ext uri="{FF2B5EF4-FFF2-40B4-BE49-F238E27FC236}">
                <a16:creationId xmlns:a16="http://schemas.microsoft.com/office/drawing/2014/main" id="{109168DE-CBAD-C273-996E-95A2AFE3E2D6}"/>
              </a:ext>
            </a:extLst>
          </p:cNvPr>
          <p:cNvGraphicFramePr>
            <a:graphicFrameLocks noChangeAspect="1"/>
          </p:cNvGraphicFramePr>
          <p:nvPr/>
        </p:nvGraphicFramePr>
        <p:xfrm>
          <a:off x="1403350" y="2060575"/>
          <a:ext cx="360363" cy="431800"/>
        </p:xfrm>
        <a:graphic>
          <a:graphicData uri="http://schemas.openxmlformats.org/presentationml/2006/ole">
            <mc:AlternateContent xmlns:mc="http://schemas.openxmlformats.org/markup-compatibility/2006">
              <mc:Choice xmlns:v="urn:schemas-microsoft-com:vml" Requires="v">
                <p:oleObj name="Equation" r:id="rId3" imgW="190500" imgH="228600" progId="Equation.DSMT4">
                  <p:embed/>
                </p:oleObj>
              </mc:Choice>
              <mc:Fallback>
                <p:oleObj name="Equation" r:id="rId3" imgW="1905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060575"/>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Rectangle 8">
            <a:extLst>
              <a:ext uri="{FF2B5EF4-FFF2-40B4-BE49-F238E27FC236}">
                <a16:creationId xmlns:a16="http://schemas.microsoft.com/office/drawing/2014/main" id="{D364FB66-AFFD-BDCF-C0E0-7177E983A292}"/>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3" name="Rectangle 10">
            <a:extLst>
              <a:ext uri="{FF2B5EF4-FFF2-40B4-BE49-F238E27FC236}">
                <a16:creationId xmlns:a16="http://schemas.microsoft.com/office/drawing/2014/main" id="{979C0BE1-7D6B-F02C-F1F7-4CB9ADA5A1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6874" name="Object 9">
            <a:extLst>
              <a:ext uri="{FF2B5EF4-FFF2-40B4-BE49-F238E27FC236}">
                <a16:creationId xmlns:a16="http://schemas.microsoft.com/office/drawing/2014/main" id="{EEFC4648-C897-2CA0-BAE2-93EC9F0A1BCB}"/>
              </a:ext>
            </a:extLst>
          </p:cNvPr>
          <p:cNvGraphicFramePr>
            <a:graphicFrameLocks noChangeAspect="1"/>
          </p:cNvGraphicFramePr>
          <p:nvPr/>
        </p:nvGraphicFramePr>
        <p:xfrm>
          <a:off x="5724525" y="2492375"/>
          <a:ext cx="396875" cy="431800"/>
        </p:xfrm>
        <a:graphic>
          <a:graphicData uri="http://schemas.openxmlformats.org/presentationml/2006/ole">
            <mc:AlternateContent xmlns:mc="http://schemas.openxmlformats.org/markup-compatibility/2006">
              <mc:Choice xmlns:v="urn:schemas-microsoft-com:vml" Requires="v">
                <p:oleObj name="Equation" r:id="rId5" imgW="215713" imgH="241091" progId="Equation.DSMT4">
                  <p:embed/>
                </p:oleObj>
              </mc:Choice>
              <mc:Fallback>
                <p:oleObj name="Equation" r:id="rId5" imgW="215713" imgH="24109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2492375"/>
                        <a:ext cx="396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5" name="Rectangle 11">
            <a:extLst>
              <a:ext uri="{FF2B5EF4-FFF2-40B4-BE49-F238E27FC236}">
                <a16:creationId xmlns:a16="http://schemas.microsoft.com/office/drawing/2014/main" id="{11DCA28A-78AF-0C86-2252-8009A647813F}"/>
              </a:ext>
            </a:extLst>
          </p:cNvPr>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6876" name="Object 12">
            <a:extLst>
              <a:ext uri="{FF2B5EF4-FFF2-40B4-BE49-F238E27FC236}">
                <a16:creationId xmlns:a16="http://schemas.microsoft.com/office/drawing/2014/main" id="{74A01228-80AE-FE9F-2473-E2A8FBDFA2B4}"/>
              </a:ext>
            </a:extLst>
          </p:cNvPr>
          <p:cNvGraphicFramePr>
            <a:graphicFrameLocks noChangeAspect="1"/>
          </p:cNvGraphicFramePr>
          <p:nvPr/>
        </p:nvGraphicFramePr>
        <p:xfrm>
          <a:off x="755650" y="2997200"/>
          <a:ext cx="4824413" cy="479425"/>
        </p:xfrm>
        <a:graphic>
          <a:graphicData uri="http://schemas.openxmlformats.org/presentationml/2006/ole">
            <mc:AlternateContent xmlns:mc="http://schemas.openxmlformats.org/markup-compatibility/2006">
              <mc:Choice xmlns:v="urn:schemas-microsoft-com:vml" Requires="v">
                <p:oleObj name="Equation" r:id="rId7" imgW="2438400" imgH="241300" progId="Equation.DSMT4">
                  <p:embed/>
                </p:oleObj>
              </mc:Choice>
              <mc:Fallback>
                <p:oleObj name="Equation" r:id="rId7" imgW="2438400" imgH="241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997200"/>
                        <a:ext cx="482441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7" name="Rectangle 14">
            <a:extLst>
              <a:ext uri="{FF2B5EF4-FFF2-40B4-BE49-F238E27FC236}">
                <a16:creationId xmlns:a16="http://schemas.microsoft.com/office/drawing/2014/main" id="{FCE22C49-D7A3-1EF7-C501-2614DD39AAB2}"/>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6878" name="Object 13">
            <a:extLst>
              <a:ext uri="{FF2B5EF4-FFF2-40B4-BE49-F238E27FC236}">
                <a16:creationId xmlns:a16="http://schemas.microsoft.com/office/drawing/2014/main" id="{B847395F-3549-8FB1-8934-E1D38FE2D148}"/>
              </a:ext>
            </a:extLst>
          </p:cNvPr>
          <p:cNvGraphicFramePr>
            <a:graphicFrameLocks noChangeAspect="1"/>
          </p:cNvGraphicFramePr>
          <p:nvPr/>
        </p:nvGraphicFramePr>
        <p:xfrm>
          <a:off x="2700338" y="3644900"/>
          <a:ext cx="4752975" cy="438150"/>
        </p:xfrm>
        <a:graphic>
          <a:graphicData uri="http://schemas.openxmlformats.org/presentationml/2006/ole">
            <mc:AlternateContent xmlns:mc="http://schemas.openxmlformats.org/markup-compatibility/2006">
              <mc:Choice xmlns:v="urn:schemas-microsoft-com:vml" Requires="v">
                <p:oleObj name="Equation" r:id="rId9" imgW="2476500" imgH="228600" progId="Equation.DSMT4">
                  <p:embed/>
                </p:oleObj>
              </mc:Choice>
              <mc:Fallback>
                <p:oleObj name="Equation" r:id="rId9" imgW="247650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3644900"/>
                        <a:ext cx="47529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9" name="Rectangle 15">
            <a:extLst>
              <a:ext uri="{FF2B5EF4-FFF2-40B4-BE49-F238E27FC236}">
                <a16:creationId xmlns:a16="http://schemas.microsoft.com/office/drawing/2014/main" id="{E4241546-9DFA-37DF-D2A0-CC8C6A7D53AA}"/>
              </a:ext>
            </a:extLst>
          </p:cNvPr>
          <p:cNvSpPr>
            <a:spLocks noChangeArrowheads="1"/>
          </p:cNvSpPr>
          <p:nvPr/>
        </p:nvSpPr>
        <p:spPr bwMode="auto">
          <a:xfrm>
            <a:off x="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0" name="AutoShape 16">
            <a:extLst>
              <a:ext uri="{FF2B5EF4-FFF2-40B4-BE49-F238E27FC236}">
                <a16:creationId xmlns:a16="http://schemas.microsoft.com/office/drawing/2014/main" id="{DDC3784D-3A2A-890B-1887-A7C78B006E4F}"/>
              </a:ext>
            </a:extLst>
          </p:cNvPr>
          <p:cNvSpPr>
            <a:spLocks noChangeArrowheads="1"/>
          </p:cNvSpPr>
          <p:nvPr/>
        </p:nvSpPr>
        <p:spPr bwMode="auto">
          <a:xfrm>
            <a:off x="5795963" y="3141663"/>
            <a:ext cx="863600" cy="2159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1" name="Rectangle 18">
            <a:extLst>
              <a:ext uri="{FF2B5EF4-FFF2-40B4-BE49-F238E27FC236}">
                <a16:creationId xmlns:a16="http://schemas.microsoft.com/office/drawing/2014/main" id="{B5561C97-1598-2715-3E61-3A70519C4F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6882" name="Object 17">
            <a:extLst>
              <a:ext uri="{FF2B5EF4-FFF2-40B4-BE49-F238E27FC236}">
                <a16:creationId xmlns:a16="http://schemas.microsoft.com/office/drawing/2014/main" id="{0081635F-8CAE-8E86-F28D-60AC80098B04}"/>
              </a:ext>
            </a:extLst>
          </p:cNvPr>
          <p:cNvGraphicFramePr>
            <a:graphicFrameLocks noChangeAspect="1"/>
          </p:cNvGraphicFramePr>
          <p:nvPr/>
        </p:nvGraphicFramePr>
        <p:xfrm>
          <a:off x="3995738" y="4581525"/>
          <a:ext cx="433387" cy="363538"/>
        </p:xfrm>
        <a:graphic>
          <a:graphicData uri="http://schemas.openxmlformats.org/presentationml/2006/ole">
            <mc:AlternateContent xmlns:mc="http://schemas.openxmlformats.org/markup-compatibility/2006">
              <mc:Choice xmlns:v="urn:schemas-microsoft-com:vml" Requires="v">
                <p:oleObj name="Equation" r:id="rId11" imgW="241195" imgH="203112" progId="Equation.DSMT4">
                  <p:embed/>
                </p:oleObj>
              </mc:Choice>
              <mc:Fallback>
                <p:oleObj name="Equation" r:id="rId11" imgW="241195" imgH="203112"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4581525"/>
                        <a:ext cx="4333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3" name="Rectangle 19">
            <a:extLst>
              <a:ext uri="{FF2B5EF4-FFF2-40B4-BE49-F238E27FC236}">
                <a16:creationId xmlns:a16="http://schemas.microsoft.com/office/drawing/2014/main" id="{40EB56D1-7823-2CDA-B9E8-7C85855465C4}"/>
              </a:ext>
            </a:extLst>
          </p:cNvPr>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4" name="Rectangle 21">
            <a:extLst>
              <a:ext uri="{FF2B5EF4-FFF2-40B4-BE49-F238E27FC236}">
                <a16:creationId xmlns:a16="http://schemas.microsoft.com/office/drawing/2014/main" id="{82C79D44-1374-6026-EBD7-412B15EDD6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6885" name="Object 20">
            <a:extLst>
              <a:ext uri="{FF2B5EF4-FFF2-40B4-BE49-F238E27FC236}">
                <a16:creationId xmlns:a16="http://schemas.microsoft.com/office/drawing/2014/main" id="{D76BAB51-B68B-230C-7CB0-9A3953D7A918}"/>
              </a:ext>
            </a:extLst>
          </p:cNvPr>
          <p:cNvGraphicFramePr>
            <a:graphicFrameLocks noChangeAspect="1"/>
          </p:cNvGraphicFramePr>
          <p:nvPr/>
        </p:nvGraphicFramePr>
        <p:xfrm>
          <a:off x="827088" y="5157788"/>
          <a:ext cx="4752975" cy="476250"/>
        </p:xfrm>
        <a:graphic>
          <a:graphicData uri="http://schemas.openxmlformats.org/presentationml/2006/ole">
            <mc:AlternateContent xmlns:mc="http://schemas.openxmlformats.org/markup-compatibility/2006">
              <mc:Choice xmlns:v="urn:schemas-microsoft-com:vml" Requires="v">
                <p:oleObj name="Equation" r:id="rId13" imgW="2374900" imgH="241300" progId="Equation.DSMT4">
                  <p:embed/>
                </p:oleObj>
              </mc:Choice>
              <mc:Fallback>
                <p:oleObj name="Equation" r:id="rId13" imgW="2374900" imgH="24130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157788"/>
                        <a:ext cx="4752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6" name="Rectangle 22">
            <a:extLst>
              <a:ext uri="{FF2B5EF4-FFF2-40B4-BE49-F238E27FC236}">
                <a16:creationId xmlns:a16="http://schemas.microsoft.com/office/drawing/2014/main" id="{5BCDACED-BA56-BC15-A767-EA8A00E8E9D9}"/>
              </a:ext>
            </a:extLst>
          </p:cNvPr>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7" name="AutoShape 23">
            <a:extLst>
              <a:ext uri="{FF2B5EF4-FFF2-40B4-BE49-F238E27FC236}">
                <a16:creationId xmlns:a16="http://schemas.microsoft.com/office/drawing/2014/main" id="{11D2F9FF-BED9-3A8F-DABE-58961DB761E4}"/>
              </a:ext>
            </a:extLst>
          </p:cNvPr>
          <p:cNvSpPr>
            <a:spLocks noChangeArrowheads="1"/>
          </p:cNvSpPr>
          <p:nvPr/>
        </p:nvSpPr>
        <p:spPr bwMode="auto">
          <a:xfrm>
            <a:off x="5940425" y="5300663"/>
            <a:ext cx="863600" cy="2159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88" name="Rectangle 25">
            <a:extLst>
              <a:ext uri="{FF2B5EF4-FFF2-40B4-BE49-F238E27FC236}">
                <a16:creationId xmlns:a16="http://schemas.microsoft.com/office/drawing/2014/main" id="{0BECAF6D-08F0-0540-7E84-4FB413212654}"/>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36889" name="Object 24">
            <a:extLst>
              <a:ext uri="{FF2B5EF4-FFF2-40B4-BE49-F238E27FC236}">
                <a16:creationId xmlns:a16="http://schemas.microsoft.com/office/drawing/2014/main" id="{6C0040CB-9379-29E4-602B-55FC29B6BA36}"/>
              </a:ext>
            </a:extLst>
          </p:cNvPr>
          <p:cNvGraphicFramePr>
            <a:graphicFrameLocks noChangeAspect="1"/>
          </p:cNvGraphicFramePr>
          <p:nvPr/>
        </p:nvGraphicFramePr>
        <p:xfrm>
          <a:off x="2916238" y="5876925"/>
          <a:ext cx="5543550" cy="463550"/>
        </p:xfrm>
        <a:graphic>
          <a:graphicData uri="http://schemas.openxmlformats.org/presentationml/2006/ole">
            <mc:AlternateContent xmlns:mc="http://schemas.openxmlformats.org/markup-compatibility/2006">
              <mc:Choice xmlns:v="urn:schemas-microsoft-com:vml" Requires="v">
                <p:oleObj name="Equation" r:id="rId15" imgW="2844800" imgH="241300" progId="Equation.DSMT4">
                  <p:embed/>
                </p:oleObj>
              </mc:Choice>
              <mc:Fallback>
                <p:oleObj name="Equation" r:id="rId15" imgW="2844800" imgH="2413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6238" y="5876925"/>
                        <a:ext cx="554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90" name="Rectangle 26">
            <a:extLst>
              <a:ext uri="{FF2B5EF4-FFF2-40B4-BE49-F238E27FC236}">
                <a16:creationId xmlns:a16="http://schemas.microsoft.com/office/drawing/2014/main" id="{2DD14D50-9649-F992-A8AF-A492A51AFE9B}"/>
              </a:ext>
            </a:extLst>
          </p:cNvPr>
          <p:cNvSpPr>
            <a:spLocks noChangeArrowheads="1"/>
          </p:cNvSpPr>
          <p:nvPr/>
        </p:nvSpPr>
        <p:spPr bwMode="auto">
          <a:xfrm>
            <a:off x="0" y="3548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47B44106-3201-6DC7-8178-D1C6396FA3B6}"/>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C544E251-C90C-418B-AC19-C1D297FDFE9E}" type="slidenum">
              <a:rPr lang="ar-SA" altLang="en-US"/>
              <a:pPr algn="l"/>
              <a:t>25</a:t>
            </a:fld>
            <a:endParaRPr lang="en-US" altLang="en-US"/>
          </a:p>
        </p:txBody>
      </p:sp>
      <p:pic>
        <p:nvPicPr>
          <p:cNvPr id="37891" name="Picture 4">
            <a:extLst>
              <a:ext uri="{FF2B5EF4-FFF2-40B4-BE49-F238E27FC236}">
                <a16:creationId xmlns:a16="http://schemas.microsoft.com/office/drawing/2014/main" id="{66F7893F-3AD1-896E-E7E4-5EB8CF988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2" name="Rectangle 2">
            <a:extLst>
              <a:ext uri="{FF2B5EF4-FFF2-40B4-BE49-F238E27FC236}">
                <a16:creationId xmlns:a16="http://schemas.microsoft.com/office/drawing/2014/main" id="{80703DAF-1864-DE8F-FB25-B46B5CA1D3C8}"/>
              </a:ext>
            </a:extLst>
          </p:cNvPr>
          <p:cNvSpPr>
            <a:spLocks noGrp="1" noChangeArrowheads="1"/>
          </p:cNvSpPr>
          <p:nvPr>
            <p:ph type="title"/>
          </p:nvPr>
        </p:nvSpPr>
        <p:spPr/>
        <p:txBody>
          <a:bodyPr/>
          <a:lstStyle/>
          <a:p>
            <a:pPr eaLnBrk="1" hangingPunct="1"/>
            <a:r>
              <a:rPr lang="fa-IR" altLang="en-US">
                <a:cs typeface="Nazanin" pitchFamily="2" charset="0"/>
              </a:rPr>
              <a:t>تفاوتهاي </a:t>
            </a:r>
            <a:r>
              <a:rPr lang="en-US" altLang="en-US">
                <a:cs typeface="Nazanin" pitchFamily="2" charset="0"/>
              </a:rPr>
              <a:t>SNOW </a:t>
            </a:r>
            <a:r>
              <a:rPr lang="en-US" altLang="en-US">
                <a:cs typeface="Nazanin" pitchFamily="2" charset="0"/>
                <a:hlinkClick r:id="rId3" action="ppaction://hlinksldjump"/>
              </a:rPr>
              <a:t>1.0</a:t>
            </a:r>
            <a:r>
              <a:rPr lang="en-US" altLang="en-US">
                <a:cs typeface="Nazanin" pitchFamily="2" charset="0"/>
              </a:rPr>
              <a:t>,</a:t>
            </a:r>
            <a:r>
              <a:rPr lang="en-US" altLang="en-US">
                <a:cs typeface="Nazanin" pitchFamily="2" charset="0"/>
                <a:hlinkClick r:id="rId4" action="ppaction://hlinksldjump"/>
              </a:rPr>
              <a:t>2.0</a:t>
            </a:r>
            <a:endParaRPr lang="en-US" altLang="en-US">
              <a:cs typeface="Nazanin" pitchFamily="2" charset="0"/>
            </a:endParaRPr>
          </a:p>
        </p:txBody>
      </p:sp>
      <p:sp>
        <p:nvSpPr>
          <p:cNvPr id="37893" name="Rectangle 3">
            <a:extLst>
              <a:ext uri="{FF2B5EF4-FFF2-40B4-BE49-F238E27FC236}">
                <a16:creationId xmlns:a16="http://schemas.microsoft.com/office/drawing/2014/main" id="{4FF643DA-5A4A-224B-8148-CD8D95FA1C43}"/>
              </a:ext>
            </a:extLst>
          </p:cNvPr>
          <p:cNvSpPr>
            <a:spLocks noGrp="1" noChangeArrowheads="1"/>
          </p:cNvSpPr>
          <p:nvPr>
            <p:ph type="body" idx="1"/>
          </p:nvPr>
        </p:nvSpPr>
        <p:spPr>
          <a:xfrm>
            <a:off x="180057" y="1592157"/>
            <a:ext cx="8229600" cy="5068888"/>
          </a:xfrm>
        </p:spPr>
        <p:txBody>
          <a:bodyPr/>
          <a:lstStyle/>
          <a:p>
            <a:pPr marL="609600" indent="-609600" eaLnBrk="1" hangingPunct="1">
              <a:lnSpc>
                <a:spcPct val="80000"/>
              </a:lnSpc>
            </a:pPr>
            <a:endParaRPr lang="en-US" altLang="en-US" sz="2800" dirty="0">
              <a:cs typeface="B Nazanin" panose="00000400000000000000" pitchFamily="2" charset="-78"/>
            </a:endParaRPr>
          </a:p>
          <a:p>
            <a:pPr marL="609600" indent="-609600" eaLnBrk="1" hangingPunct="1">
              <a:lnSpc>
                <a:spcPct val="80000"/>
              </a:lnSpc>
              <a:buClr>
                <a:srgbClr val="FF6699"/>
              </a:buClr>
              <a:buFont typeface="Wingdings" panose="05000000000000000000" pitchFamily="2" charset="2"/>
              <a:buChar char="Ø"/>
            </a:pPr>
            <a:r>
              <a:rPr lang="fa-IR" altLang="en-US" sz="2800" dirty="0">
                <a:cs typeface="B Nazanin" panose="00000400000000000000" pitchFamily="2" charset="-78"/>
              </a:rPr>
              <a:t>استفاده از دوعدد ثابت</a:t>
            </a:r>
            <a:r>
              <a:rPr lang="en-US" altLang="en-US" sz="2800" dirty="0">
                <a:cs typeface="B Nazanin" panose="00000400000000000000" pitchFamily="2" charset="-78"/>
              </a:rPr>
              <a:t>  </a:t>
            </a:r>
            <a:r>
              <a:rPr lang="fa-IR" altLang="en-US" sz="2800" dirty="0">
                <a:cs typeface="B Nazanin" panose="00000400000000000000" pitchFamily="2" charset="-78"/>
              </a:rPr>
              <a:t>  و</a:t>
            </a:r>
            <a:r>
              <a:rPr lang="en-US" altLang="en-US" sz="2800" dirty="0">
                <a:cs typeface="B Nazanin" panose="00000400000000000000" pitchFamily="2" charset="-78"/>
              </a:rPr>
              <a:t>  </a:t>
            </a:r>
            <a:r>
              <a:rPr lang="fa-IR" altLang="en-US" sz="2800" dirty="0">
                <a:cs typeface="B Nazanin" panose="00000400000000000000" pitchFamily="2" charset="-78"/>
              </a:rPr>
              <a:t>  در تابع پسخورد باعث مي</a:t>
            </a:r>
            <a:r>
              <a:rPr lang="en-US" altLang="en-US" sz="2800" dirty="0">
                <a:cs typeface="B Nazanin" panose="00000400000000000000" pitchFamily="2" charset="-78"/>
              </a:rPr>
              <a:t> </a:t>
            </a:r>
            <a:r>
              <a:rPr lang="fa-IR" altLang="en-US" sz="2800" dirty="0">
                <a:cs typeface="B Nazanin" panose="00000400000000000000" pitchFamily="2" charset="-78"/>
              </a:rPr>
              <a:t>شود که بر خلاف نسخه قبلي نتوان </a:t>
            </a:r>
            <a:r>
              <a:rPr lang="en-US" altLang="en-US" sz="2800" dirty="0">
                <a:cs typeface="B Nazanin" panose="00000400000000000000" pitchFamily="2" charset="-78"/>
              </a:rPr>
              <a:t>  </a:t>
            </a:r>
            <a:r>
              <a:rPr lang="fa-IR" altLang="en-US" sz="2800" dirty="0">
                <a:cs typeface="B Nazanin" panose="00000400000000000000" pitchFamily="2" charset="-78"/>
              </a:rPr>
              <a:t>و </a:t>
            </a:r>
            <a:r>
              <a:rPr lang="en-US" altLang="en-US" sz="2800" dirty="0">
                <a:cs typeface="B Nazanin" panose="00000400000000000000" pitchFamily="2" charset="-78"/>
              </a:rPr>
              <a:t>   </a:t>
            </a:r>
            <a:r>
              <a:rPr lang="fa-IR" altLang="en-US" sz="2800" dirty="0">
                <a:cs typeface="B Nazanin" panose="00000400000000000000" pitchFamily="2" charset="-78"/>
              </a:rPr>
              <a:t>را در چند جمله</a:t>
            </a:r>
            <a:r>
              <a:rPr lang="en-US" altLang="en-US" sz="2800" dirty="0">
                <a:cs typeface="B Nazanin" panose="00000400000000000000" pitchFamily="2" charset="-78"/>
              </a:rPr>
              <a:t> </a:t>
            </a:r>
            <a:r>
              <a:rPr lang="fa-IR" altLang="en-US" sz="2800" dirty="0">
                <a:cs typeface="B Nazanin" panose="00000400000000000000" pitchFamily="2" charset="-78"/>
              </a:rPr>
              <a:t>اي پسخورد حذف کرد و رابطه</a:t>
            </a:r>
            <a:r>
              <a:rPr lang="en-US" altLang="en-US" sz="2800" dirty="0">
                <a:cs typeface="B Nazanin" panose="00000400000000000000" pitchFamily="2" charset="-78"/>
              </a:rPr>
              <a:t> </a:t>
            </a:r>
            <a:r>
              <a:rPr lang="fa-IR" altLang="en-US" sz="2800" dirty="0">
                <a:cs typeface="B Nazanin" panose="00000400000000000000" pitchFamily="2" charset="-78"/>
              </a:rPr>
              <a:t>اي با وزن کم بدست آورد.</a:t>
            </a:r>
            <a:endParaRPr lang="en-US" altLang="en-US" sz="2800" dirty="0">
              <a:cs typeface="B Nazanin" panose="00000400000000000000" pitchFamily="2" charset="-78"/>
            </a:endParaRPr>
          </a:p>
          <a:p>
            <a:pPr marL="609600" indent="-609600" algn="justLow" eaLnBrk="1" hangingPunct="1">
              <a:lnSpc>
                <a:spcPct val="80000"/>
              </a:lnSpc>
              <a:buClr>
                <a:srgbClr val="FF6699"/>
              </a:buClr>
              <a:buFont typeface="Wingdings" panose="05000000000000000000" pitchFamily="2" charset="2"/>
              <a:buChar char="Ø"/>
            </a:pPr>
            <a:endParaRPr lang="en-US" altLang="en-US" sz="2800" dirty="0">
              <a:cs typeface="B Nazanin" panose="00000400000000000000" pitchFamily="2" charset="-78"/>
            </a:endParaRPr>
          </a:p>
          <a:p>
            <a:pPr marL="609600" indent="-609600" algn="justLow" eaLnBrk="1" hangingPunct="1">
              <a:lnSpc>
                <a:spcPct val="80000"/>
              </a:lnSpc>
              <a:buClr>
                <a:srgbClr val="FF6699"/>
              </a:buClr>
              <a:buFont typeface="Wingdings" panose="05000000000000000000" pitchFamily="2" charset="2"/>
              <a:buChar char="Ø"/>
            </a:pPr>
            <a:r>
              <a:rPr lang="fa-IR" altLang="en-US" sz="2800" dirty="0">
                <a:cs typeface="B Nazanin" panose="00000400000000000000" pitchFamily="2" charset="-78"/>
              </a:rPr>
              <a:t> در </a:t>
            </a:r>
            <a:r>
              <a:rPr lang="en-US" altLang="en-US" sz="2800" dirty="0">
                <a:cs typeface="B Nazanin" panose="00000400000000000000" pitchFamily="2" charset="-78"/>
              </a:rPr>
              <a:t>SNOW 2.0</a:t>
            </a:r>
            <a:r>
              <a:rPr lang="fa-IR" altLang="en-US" sz="2800" dirty="0">
                <a:cs typeface="B Nazanin" panose="00000400000000000000" pitchFamily="2" charset="-78"/>
              </a:rPr>
              <a:t>، ميدان  به صورت توسيعي از ميدان</a:t>
            </a:r>
            <a:r>
              <a:rPr lang="en-US" altLang="en-US" sz="2800" dirty="0">
                <a:cs typeface="B Nazanin" panose="00000400000000000000" pitchFamily="2" charset="-78"/>
              </a:rPr>
              <a:t> </a:t>
            </a:r>
            <a:r>
              <a:rPr lang="fa-IR" altLang="en-US" sz="2800" dirty="0">
                <a:cs typeface="B Nazanin" panose="00000400000000000000" pitchFamily="2" charset="-78"/>
              </a:rPr>
              <a:t>  </a:t>
            </a:r>
            <a:r>
              <a:rPr lang="en-US" altLang="en-US" sz="2800" dirty="0">
                <a:cs typeface="B Nazanin" panose="00000400000000000000" pitchFamily="2" charset="-78"/>
              </a:rPr>
              <a:t> </a:t>
            </a:r>
            <a:r>
              <a:rPr lang="fa-IR" altLang="en-US" sz="2800" dirty="0">
                <a:cs typeface="B Nazanin" panose="00000400000000000000" pitchFamily="2" charset="-78"/>
              </a:rPr>
              <a:t>در نظر گرفته شده و عمل ضرب بصورت انتقال بايت و </a:t>
            </a:r>
            <a:r>
              <a:rPr lang="en-US" altLang="en-US" sz="2800" dirty="0">
                <a:cs typeface="B Nazanin" panose="00000400000000000000" pitchFamily="2" charset="-78"/>
              </a:rPr>
              <a:t>X-OR</a:t>
            </a:r>
            <a:r>
              <a:rPr lang="fa-IR" altLang="en-US" sz="2800" dirty="0">
                <a:cs typeface="B Nazanin" panose="00000400000000000000" pitchFamily="2" charset="-78"/>
              </a:rPr>
              <a:t> با 256 حالت ممکن انجام مي</a:t>
            </a:r>
            <a:r>
              <a:rPr lang="en-US" altLang="en-US" sz="2800" dirty="0">
                <a:cs typeface="B Nazanin" panose="00000400000000000000" pitchFamily="2" charset="-78"/>
              </a:rPr>
              <a:t> </a:t>
            </a:r>
            <a:r>
              <a:rPr lang="fa-IR" altLang="en-US" sz="2800" dirty="0">
                <a:cs typeface="B Nazanin" panose="00000400000000000000" pitchFamily="2" charset="-78"/>
              </a:rPr>
              <a:t>پذيرد که اين روش باعث بهبود عمل پراکندگي در حلقه پسخورد شده و بهبود مقاومت در برابر دسته از حملات همبستگي را به دنبال دارد.</a:t>
            </a:r>
            <a:endParaRPr lang="en-US" altLang="en-US" sz="2800" dirty="0">
              <a:cs typeface="B Nazanin" panose="00000400000000000000" pitchFamily="2" charset="-78"/>
            </a:endParaRPr>
          </a:p>
          <a:p>
            <a:pPr marL="609600" indent="-609600" algn="justLow" eaLnBrk="1" hangingPunct="1">
              <a:lnSpc>
                <a:spcPct val="80000"/>
              </a:lnSpc>
              <a:buClr>
                <a:srgbClr val="FF6699"/>
              </a:buClr>
              <a:buFont typeface="Wingdings" panose="05000000000000000000" pitchFamily="2" charset="2"/>
              <a:buChar char="Ø"/>
            </a:pPr>
            <a:r>
              <a:rPr lang="fa-IR" altLang="en-US" sz="2800" dirty="0">
                <a:cs typeface="B Nazanin" panose="00000400000000000000" pitchFamily="2" charset="-78"/>
              </a:rPr>
              <a:t>براي جلوگيري از حملات حدس و تعيين، تعداد ورودي‌ها به ماشين حالت محدود از يک به دو ورودي افزايش يافته است.</a:t>
            </a:r>
            <a:r>
              <a:rPr lang="en-US" altLang="en-US" sz="2800" dirty="0">
                <a:cs typeface="B Nazanin" panose="00000400000000000000" pitchFamily="2" charset="-78"/>
              </a:rPr>
              <a:t> </a:t>
            </a:r>
          </a:p>
          <a:p>
            <a:pPr marL="609600" indent="-609600" eaLnBrk="1" hangingPunct="1">
              <a:lnSpc>
                <a:spcPct val="80000"/>
              </a:lnSpc>
              <a:buClr>
                <a:srgbClr val="FF6699"/>
              </a:buClr>
              <a:buFont typeface="Wingdings" panose="05000000000000000000" pitchFamily="2" charset="2"/>
              <a:buNone/>
            </a:pPr>
            <a:r>
              <a:rPr lang="fa-IR" altLang="en-US" sz="2800" dirty="0">
                <a:cs typeface="B Nazanin" panose="00000400000000000000" pitchFamily="2" charset="-78"/>
              </a:rPr>
              <a:t> </a:t>
            </a:r>
            <a:endParaRPr lang="en-US" altLang="en-US" sz="2800" dirty="0">
              <a:cs typeface="B Nazanin" panose="00000400000000000000" pitchFamily="2" charset="-78"/>
            </a:endParaRPr>
          </a:p>
        </p:txBody>
      </p:sp>
      <p:graphicFrame>
        <p:nvGraphicFramePr>
          <p:cNvPr id="37894" name="Object 5">
            <a:extLst>
              <a:ext uri="{FF2B5EF4-FFF2-40B4-BE49-F238E27FC236}">
                <a16:creationId xmlns:a16="http://schemas.microsoft.com/office/drawing/2014/main" id="{0B0293A1-2B08-F966-DECD-455FA7FECEAC}"/>
              </a:ext>
            </a:extLst>
          </p:cNvPr>
          <p:cNvGraphicFramePr>
            <a:graphicFrameLocks noChangeAspect="1"/>
          </p:cNvGraphicFramePr>
          <p:nvPr>
            <p:extLst>
              <p:ext uri="{D42A27DB-BD31-4B8C-83A1-F6EECF244321}">
                <p14:modId xmlns:p14="http://schemas.microsoft.com/office/powerpoint/2010/main" val="280250509"/>
              </p:ext>
            </p:extLst>
          </p:nvPr>
        </p:nvGraphicFramePr>
        <p:xfrm>
          <a:off x="5004048" y="2098625"/>
          <a:ext cx="350838" cy="322263"/>
        </p:xfrm>
        <a:graphic>
          <a:graphicData uri="http://schemas.openxmlformats.org/presentationml/2006/ole">
            <mc:AlternateContent xmlns:mc="http://schemas.openxmlformats.org/markup-compatibility/2006">
              <mc:Choice xmlns:v="urn:schemas-microsoft-com:vml" Requires="v">
                <p:oleObj name="Equation" r:id="rId5" imgW="152334" imgH="139639" progId="Equation.DSMT4">
                  <p:embed/>
                </p:oleObj>
              </mc:Choice>
              <mc:Fallback>
                <p:oleObj name="Equation" r:id="rId5" imgW="152334" imgH="139639"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2098625"/>
                        <a:ext cx="350838"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6">
            <a:extLst>
              <a:ext uri="{FF2B5EF4-FFF2-40B4-BE49-F238E27FC236}">
                <a16:creationId xmlns:a16="http://schemas.microsoft.com/office/drawing/2014/main" id="{CAF737B2-2E3E-4857-BE83-0FA9F6A4C6B0}"/>
              </a:ext>
            </a:extLst>
          </p:cNvPr>
          <p:cNvGraphicFramePr>
            <a:graphicFrameLocks noChangeAspect="1"/>
          </p:cNvGraphicFramePr>
          <p:nvPr>
            <p:extLst>
              <p:ext uri="{D42A27DB-BD31-4B8C-83A1-F6EECF244321}">
                <p14:modId xmlns:p14="http://schemas.microsoft.com/office/powerpoint/2010/main" val="2885657557"/>
              </p:ext>
            </p:extLst>
          </p:nvPr>
        </p:nvGraphicFramePr>
        <p:xfrm>
          <a:off x="4427984" y="1989138"/>
          <a:ext cx="454025" cy="427037"/>
        </p:xfrm>
        <a:graphic>
          <a:graphicData uri="http://schemas.openxmlformats.org/presentationml/2006/ole">
            <mc:AlternateContent xmlns:mc="http://schemas.openxmlformats.org/markup-compatibility/2006">
              <mc:Choice xmlns:v="urn:schemas-microsoft-com:vml" Requires="v">
                <p:oleObj name="Equation" r:id="rId7" imgW="215713" imgH="203024" progId="Equation.DSMT4">
                  <p:embed/>
                </p:oleObj>
              </mc:Choice>
              <mc:Fallback>
                <p:oleObj name="Equation" r:id="rId7" imgW="215713" imgH="203024"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1989138"/>
                        <a:ext cx="4540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9">
            <a:extLst>
              <a:ext uri="{FF2B5EF4-FFF2-40B4-BE49-F238E27FC236}">
                <a16:creationId xmlns:a16="http://schemas.microsoft.com/office/drawing/2014/main" id="{801C7EF9-64FD-16B5-EF53-58D719341D1D}"/>
              </a:ext>
            </a:extLst>
          </p:cNvPr>
          <p:cNvGraphicFramePr>
            <a:graphicFrameLocks noChangeAspect="1"/>
          </p:cNvGraphicFramePr>
          <p:nvPr>
            <p:extLst>
              <p:ext uri="{D42A27DB-BD31-4B8C-83A1-F6EECF244321}">
                <p14:modId xmlns:p14="http://schemas.microsoft.com/office/powerpoint/2010/main" val="3938908537"/>
              </p:ext>
            </p:extLst>
          </p:nvPr>
        </p:nvGraphicFramePr>
        <p:xfrm>
          <a:off x="4344987" y="2352179"/>
          <a:ext cx="454025" cy="427038"/>
        </p:xfrm>
        <a:graphic>
          <a:graphicData uri="http://schemas.openxmlformats.org/presentationml/2006/ole">
            <mc:AlternateContent xmlns:mc="http://schemas.openxmlformats.org/markup-compatibility/2006">
              <mc:Choice xmlns:v="urn:schemas-microsoft-com:vml" Requires="v">
                <p:oleObj name="Equation" r:id="rId9" imgW="215713" imgH="203024" progId="Equation.DSMT4">
                  <p:embed/>
                </p:oleObj>
              </mc:Choice>
              <mc:Fallback>
                <p:oleObj name="Equation" r:id="rId9" imgW="215713" imgH="203024"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4987" y="2352179"/>
                        <a:ext cx="45402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10">
            <a:extLst>
              <a:ext uri="{FF2B5EF4-FFF2-40B4-BE49-F238E27FC236}">
                <a16:creationId xmlns:a16="http://schemas.microsoft.com/office/drawing/2014/main" id="{367D4265-BE81-3935-1CED-DCA0E83781D2}"/>
              </a:ext>
            </a:extLst>
          </p:cNvPr>
          <p:cNvGraphicFramePr>
            <a:graphicFrameLocks noChangeAspect="1"/>
          </p:cNvGraphicFramePr>
          <p:nvPr>
            <p:extLst>
              <p:ext uri="{D42A27DB-BD31-4B8C-83A1-F6EECF244321}">
                <p14:modId xmlns:p14="http://schemas.microsoft.com/office/powerpoint/2010/main" val="2535545519"/>
              </p:ext>
            </p:extLst>
          </p:nvPr>
        </p:nvGraphicFramePr>
        <p:xfrm>
          <a:off x="4882009" y="2456955"/>
          <a:ext cx="350837" cy="322262"/>
        </p:xfrm>
        <a:graphic>
          <a:graphicData uri="http://schemas.openxmlformats.org/presentationml/2006/ole">
            <mc:AlternateContent xmlns:mc="http://schemas.openxmlformats.org/markup-compatibility/2006">
              <mc:Choice xmlns:v="urn:schemas-microsoft-com:vml" Requires="v">
                <p:oleObj name="Equation" r:id="rId11" imgW="152334" imgH="139639" progId="Equation.DSMT4">
                  <p:embed/>
                </p:oleObj>
              </mc:Choice>
              <mc:Fallback>
                <p:oleObj name="Equation" r:id="rId11" imgW="152334" imgH="139639"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2009" y="2456955"/>
                        <a:ext cx="350837"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8" name="Object 11">
            <a:extLst>
              <a:ext uri="{FF2B5EF4-FFF2-40B4-BE49-F238E27FC236}">
                <a16:creationId xmlns:a16="http://schemas.microsoft.com/office/drawing/2014/main" id="{1BBF655E-5207-7D7D-21AB-E46083F03E4C}"/>
              </a:ext>
            </a:extLst>
          </p:cNvPr>
          <p:cNvGraphicFramePr>
            <a:graphicFrameLocks noChangeAspect="1"/>
          </p:cNvGraphicFramePr>
          <p:nvPr>
            <p:extLst>
              <p:ext uri="{D42A27DB-BD31-4B8C-83A1-F6EECF244321}">
                <p14:modId xmlns:p14="http://schemas.microsoft.com/office/powerpoint/2010/main" val="2783700026"/>
              </p:ext>
            </p:extLst>
          </p:nvPr>
        </p:nvGraphicFramePr>
        <p:xfrm>
          <a:off x="999976" y="3356992"/>
          <a:ext cx="547688" cy="649288"/>
        </p:xfrm>
        <a:graphic>
          <a:graphicData uri="http://schemas.openxmlformats.org/presentationml/2006/ole">
            <mc:AlternateContent xmlns:mc="http://schemas.openxmlformats.org/markup-compatibility/2006">
              <mc:Choice xmlns:v="urn:schemas-microsoft-com:vml" Requires="v">
                <p:oleObj name="Equation" r:id="rId13" imgW="203112" imgH="241195" progId="Equation.DSMT4">
                  <p:embed/>
                </p:oleObj>
              </mc:Choice>
              <mc:Fallback>
                <p:oleObj name="Equation" r:id="rId13" imgW="203112" imgH="241195"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9976" y="3356992"/>
                        <a:ext cx="547688"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83CDD783-045E-A1FE-2556-F6484AF938C0}"/>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2F2DB81A-F94A-4F26-AE33-0A636337D5EB}" type="slidenum">
              <a:rPr lang="ar-SA" altLang="en-US"/>
              <a:pPr algn="l"/>
              <a:t>26</a:t>
            </a:fld>
            <a:endParaRPr lang="en-US" altLang="en-US"/>
          </a:p>
        </p:txBody>
      </p:sp>
      <p:pic>
        <p:nvPicPr>
          <p:cNvPr id="38915" name="Picture 4">
            <a:extLst>
              <a:ext uri="{FF2B5EF4-FFF2-40B4-BE49-F238E27FC236}">
                <a16:creationId xmlns:a16="http://schemas.microsoft.com/office/drawing/2014/main" id="{C813147B-4C85-A3DE-2F60-37240297D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6" name="Rectangle 2">
            <a:extLst>
              <a:ext uri="{FF2B5EF4-FFF2-40B4-BE49-F238E27FC236}">
                <a16:creationId xmlns:a16="http://schemas.microsoft.com/office/drawing/2014/main" id="{A69BFB36-56F5-E73F-34A1-FA180A64F4C8}"/>
              </a:ext>
            </a:extLst>
          </p:cNvPr>
          <p:cNvSpPr>
            <a:spLocks noGrp="1" noChangeArrowheads="1"/>
          </p:cNvSpPr>
          <p:nvPr>
            <p:ph type="title"/>
          </p:nvPr>
        </p:nvSpPr>
        <p:spPr/>
        <p:txBody>
          <a:bodyPr/>
          <a:lstStyle/>
          <a:p>
            <a:pPr eaLnBrk="1" hangingPunct="1"/>
            <a:r>
              <a:rPr lang="fa-IR" altLang="en-US">
                <a:cs typeface="Nazanin" pitchFamily="2" charset="0"/>
              </a:rPr>
              <a:t>مقايسه سرعت</a:t>
            </a:r>
            <a:endParaRPr lang="en-US" altLang="en-US">
              <a:cs typeface="Nazanin" pitchFamily="2" charset="0"/>
            </a:endParaRPr>
          </a:p>
        </p:txBody>
      </p:sp>
      <p:sp>
        <p:nvSpPr>
          <p:cNvPr id="38917" name="Rectangle 3">
            <a:extLst>
              <a:ext uri="{FF2B5EF4-FFF2-40B4-BE49-F238E27FC236}">
                <a16:creationId xmlns:a16="http://schemas.microsoft.com/office/drawing/2014/main" id="{2A0F7130-1FB3-8437-7EAF-CAE512E5062A}"/>
              </a:ext>
            </a:extLst>
          </p:cNvPr>
          <p:cNvSpPr>
            <a:spLocks noGrp="1" noChangeArrowheads="1"/>
          </p:cNvSpPr>
          <p:nvPr>
            <p:ph type="body" idx="1"/>
          </p:nvPr>
        </p:nvSpPr>
        <p:spPr/>
        <p:txBody>
          <a:bodyPr/>
          <a:lstStyle/>
          <a:p>
            <a:pPr eaLnBrk="1" hangingPunct="1"/>
            <a:endParaRPr lang="fa-IR" altLang="en-US"/>
          </a:p>
          <a:p>
            <a:pPr eaLnBrk="1" hangingPunct="1">
              <a:buClr>
                <a:srgbClr val="FF6699"/>
              </a:buClr>
              <a:buFont typeface="Wingdings" panose="05000000000000000000" pitchFamily="2" charset="2"/>
              <a:buChar char="Ø"/>
            </a:pPr>
            <a:r>
              <a:rPr lang="fa-IR" altLang="en-US">
                <a:cs typeface="Nazanin" pitchFamily="2" charset="0"/>
              </a:rPr>
              <a:t>جدول تعداد کلاک پالس لازم براي بارگذاري و توليد هر کلمه</a:t>
            </a:r>
            <a:r>
              <a:rPr lang="fa-IR" altLang="en-US"/>
              <a:t> </a:t>
            </a:r>
          </a:p>
          <a:p>
            <a:pPr eaLnBrk="1" hangingPunct="1">
              <a:buClr>
                <a:srgbClr val="FF6699"/>
              </a:buClr>
              <a:buFont typeface="Wingdings" panose="05000000000000000000" pitchFamily="2" charset="2"/>
              <a:buNone/>
            </a:pPr>
            <a:endParaRPr lang="en-US" altLang="en-US"/>
          </a:p>
        </p:txBody>
      </p:sp>
      <p:pic>
        <p:nvPicPr>
          <p:cNvPr id="38918" name="Picture 5">
            <a:extLst>
              <a:ext uri="{FF2B5EF4-FFF2-40B4-BE49-F238E27FC236}">
                <a16:creationId xmlns:a16="http://schemas.microsoft.com/office/drawing/2014/main" id="{FEC47CBB-10C6-6027-AB92-FBCC01A1A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357563"/>
            <a:ext cx="4849813" cy="197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D61A55CD-F3FB-65D5-4A26-424B7EBD634C}"/>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5FB864E3-8321-49B0-9643-3923F9B4493F}" type="slidenum">
              <a:rPr lang="ar-SA" altLang="en-US"/>
              <a:pPr algn="l"/>
              <a:t>27</a:t>
            </a:fld>
            <a:endParaRPr lang="en-US" altLang="en-US"/>
          </a:p>
        </p:txBody>
      </p:sp>
      <p:pic>
        <p:nvPicPr>
          <p:cNvPr id="39939" name="Picture 4">
            <a:extLst>
              <a:ext uri="{FF2B5EF4-FFF2-40B4-BE49-F238E27FC236}">
                <a16:creationId xmlns:a16="http://schemas.microsoft.com/office/drawing/2014/main" id="{447F3258-C131-A4C9-9B99-AF6813E34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Rectangle 2">
            <a:extLst>
              <a:ext uri="{FF2B5EF4-FFF2-40B4-BE49-F238E27FC236}">
                <a16:creationId xmlns:a16="http://schemas.microsoft.com/office/drawing/2014/main" id="{9CE48C44-A035-C57A-00E1-277A3C38F3CF}"/>
              </a:ext>
            </a:extLst>
          </p:cNvPr>
          <p:cNvSpPr>
            <a:spLocks noGrp="1" noChangeArrowheads="1"/>
          </p:cNvSpPr>
          <p:nvPr>
            <p:ph type="title"/>
          </p:nvPr>
        </p:nvSpPr>
        <p:spPr/>
        <p:txBody>
          <a:bodyPr/>
          <a:lstStyle/>
          <a:p>
            <a:pPr eaLnBrk="1" hangingPunct="1"/>
            <a:r>
              <a:rPr lang="fa-IR" altLang="en-US">
                <a:cs typeface="Nazanin" pitchFamily="2" charset="0"/>
              </a:rPr>
              <a:t>حملات</a:t>
            </a:r>
            <a:endParaRPr lang="en-US" altLang="en-US">
              <a:cs typeface="Nazanin" pitchFamily="2" charset="0"/>
            </a:endParaRPr>
          </a:p>
        </p:txBody>
      </p:sp>
      <p:sp>
        <p:nvSpPr>
          <p:cNvPr id="39941" name="Rectangle 3">
            <a:extLst>
              <a:ext uri="{FF2B5EF4-FFF2-40B4-BE49-F238E27FC236}">
                <a16:creationId xmlns:a16="http://schemas.microsoft.com/office/drawing/2014/main" id="{876CE912-557F-AD20-1387-2A342A3F1AB0}"/>
              </a:ext>
            </a:extLst>
          </p:cNvPr>
          <p:cNvSpPr>
            <a:spLocks noGrp="1" noChangeArrowheads="1"/>
          </p:cNvSpPr>
          <p:nvPr>
            <p:ph type="body" idx="1"/>
          </p:nvPr>
        </p:nvSpPr>
        <p:spPr/>
        <p:txBody>
          <a:bodyPr/>
          <a:lstStyle/>
          <a:p>
            <a:pPr eaLnBrk="1" hangingPunct="1"/>
            <a:endParaRPr lang="fa-IR" altLang="en-US"/>
          </a:p>
          <a:p>
            <a:pPr eaLnBrk="1" hangingPunct="1">
              <a:buClr>
                <a:srgbClr val="FF6699"/>
              </a:buClr>
              <a:buFont typeface="Wingdings" panose="05000000000000000000" pitchFamily="2" charset="2"/>
              <a:buChar char="Ø"/>
            </a:pPr>
            <a:r>
              <a:rPr lang="fa-IR" altLang="en-US">
                <a:cs typeface="Nazanin" pitchFamily="2" charset="0"/>
              </a:rPr>
              <a:t>جدول پيچيدگي حملات مربوط به</a:t>
            </a:r>
            <a:r>
              <a:rPr lang="en-US" altLang="en-US"/>
              <a:t>SNOW </a:t>
            </a:r>
          </a:p>
        </p:txBody>
      </p:sp>
      <p:pic>
        <p:nvPicPr>
          <p:cNvPr id="39942" name="Picture 6">
            <a:extLst>
              <a:ext uri="{FF2B5EF4-FFF2-40B4-BE49-F238E27FC236}">
                <a16:creationId xmlns:a16="http://schemas.microsoft.com/office/drawing/2014/main" id="{9BEB4DD4-7DC9-2EA3-2E0F-AAF775EA3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213100"/>
            <a:ext cx="7921625"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9615A62-D09C-8D02-0A10-76B3FB8652D8}"/>
              </a:ext>
            </a:extLst>
          </p:cNvPr>
          <p:cNvSpPr>
            <a:spLocks noGrp="1"/>
          </p:cNvSpPr>
          <p:nvPr>
            <p:ph type="sldNum" sz="quarter" idx="12"/>
          </p:nvPr>
        </p:nvSpPr>
        <p:spPr/>
        <p:txBody>
          <a:bodyPr/>
          <a:lstStyle/>
          <a:p>
            <a:fld id="{5559B422-D5C8-4069-8DD1-A92983241E4E}" type="slidenum">
              <a:rPr lang="ar-SA" altLang="en-US"/>
              <a:pPr/>
              <a:t>28</a:t>
            </a:fld>
            <a:endParaRPr lang="en-US" altLang="en-US"/>
          </a:p>
        </p:txBody>
      </p:sp>
      <p:pic>
        <p:nvPicPr>
          <p:cNvPr id="166914" name="Picture 2">
            <a:extLst>
              <a:ext uri="{FF2B5EF4-FFF2-40B4-BE49-F238E27FC236}">
                <a16:creationId xmlns:a16="http://schemas.microsoft.com/office/drawing/2014/main" id="{CC9F9F9A-2AAB-809D-4591-56F19DF77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455025" cy="4294188"/>
          </a:xfrm>
          <a:prstGeom prst="rect">
            <a:avLst/>
          </a:prstGeom>
          <a:noFill/>
          <a:extLst>
            <a:ext uri="{909E8E84-426E-40DD-AFC4-6F175D3DCCD1}">
              <a14:hiddenFill xmlns:a14="http://schemas.microsoft.com/office/drawing/2010/main">
                <a:solidFill>
                  <a:srgbClr val="FFFFFF"/>
                </a:solidFill>
              </a14:hiddenFill>
            </a:ext>
          </a:extLst>
        </p:spPr>
      </p:pic>
      <p:sp>
        <p:nvSpPr>
          <p:cNvPr id="166915" name="Rectangle 3">
            <a:extLst>
              <a:ext uri="{FF2B5EF4-FFF2-40B4-BE49-F238E27FC236}">
                <a16:creationId xmlns:a16="http://schemas.microsoft.com/office/drawing/2014/main" id="{449CAEB2-8740-A5BC-CF8A-8D56A9C84779}"/>
              </a:ext>
            </a:extLst>
          </p:cNvPr>
          <p:cNvSpPr>
            <a:spLocks noGrp="1" noChangeArrowheads="1"/>
          </p:cNvSpPr>
          <p:nvPr>
            <p:ph type="title"/>
          </p:nvPr>
        </p:nvSpPr>
        <p:spPr/>
        <p:txBody>
          <a:bodyPr/>
          <a:lstStyle/>
          <a:p>
            <a:r>
              <a:rPr lang="fa-IR" altLang="en-US" sz="4000">
                <a:cs typeface="Nazanin" pitchFamily="2" charset="0"/>
              </a:rPr>
              <a:t>الگوريتم</a:t>
            </a:r>
            <a:r>
              <a:rPr lang="fa-IR" altLang="en-US"/>
              <a:t> </a:t>
            </a:r>
            <a:r>
              <a:rPr lang="en-US" altLang="en-US" sz="3600">
                <a:latin typeface="Times New Roman" panose="02020603050405020304" pitchFamily="18" charset="0"/>
                <a:cs typeface="Times New Roman" panose="02020603050405020304" pitchFamily="18" charset="0"/>
              </a:rPr>
              <a:t>SNOW 3G</a:t>
            </a:r>
          </a:p>
        </p:txBody>
      </p:sp>
      <p:sp>
        <p:nvSpPr>
          <p:cNvPr id="166916" name="Rectangle 4">
            <a:extLst>
              <a:ext uri="{FF2B5EF4-FFF2-40B4-BE49-F238E27FC236}">
                <a16:creationId xmlns:a16="http://schemas.microsoft.com/office/drawing/2014/main" id="{E8A146F0-6A94-1205-26D2-880C7094AC7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7513673"/>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E2FCF7-7DAF-D84C-8282-6C1C8E20BD29}"/>
              </a:ext>
            </a:extLst>
          </p:cNvPr>
          <p:cNvSpPr>
            <a:spLocks noGrp="1"/>
          </p:cNvSpPr>
          <p:nvPr>
            <p:ph type="sldNum" sz="quarter" idx="12"/>
          </p:nvPr>
        </p:nvSpPr>
        <p:spPr/>
        <p:txBody>
          <a:bodyPr/>
          <a:lstStyle/>
          <a:p>
            <a:fld id="{58242147-572B-4202-B3F7-1F65CBA1220B}" type="slidenum">
              <a:rPr lang="ar-SA" altLang="en-US"/>
              <a:pPr/>
              <a:t>29</a:t>
            </a:fld>
            <a:endParaRPr lang="en-US" altLang="en-US"/>
          </a:p>
        </p:txBody>
      </p:sp>
      <p:sp>
        <p:nvSpPr>
          <p:cNvPr id="167938" name="Rectangle 2">
            <a:extLst>
              <a:ext uri="{FF2B5EF4-FFF2-40B4-BE49-F238E27FC236}">
                <a16:creationId xmlns:a16="http://schemas.microsoft.com/office/drawing/2014/main" id="{4E3A247F-DD69-0756-F9DC-CAE5EB296A8F}"/>
              </a:ext>
            </a:extLst>
          </p:cNvPr>
          <p:cNvSpPr>
            <a:spLocks noGrp="1" noChangeArrowheads="1"/>
          </p:cNvSpPr>
          <p:nvPr>
            <p:ph type="title" idx="4294967295"/>
          </p:nvPr>
        </p:nvSpPr>
        <p:spPr>
          <a:xfrm>
            <a:off x="0" y="274638"/>
            <a:ext cx="8229600" cy="1143000"/>
          </a:xfrm>
        </p:spPr>
        <p:txBody>
          <a:bodyPr/>
          <a:lstStyle/>
          <a:p>
            <a:r>
              <a:rPr lang="fa-IR" altLang="en-US" sz="4000">
                <a:cs typeface="Nazanin" pitchFamily="2" charset="0"/>
              </a:rPr>
              <a:t>الگوريتم</a:t>
            </a:r>
            <a:r>
              <a:rPr lang="fa-IR" altLang="en-US"/>
              <a:t> </a:t>
            </a:r>
            <a:r>
              <a:rPr lang="en-US" altLang="en-US" sz="3600">
                <a:latin typeface="Times New Roman" panose="02020603050405020304" pitchFamily="18" charset="0"/>
                <a:cs typeface="Times New Roman" panose="02020603050405020304" pitchFamily="18" charset="0"/>
              </a:rPr>
              <a:t>SOSEMANUK</a:t>
            </a:r>
          </a:p>
        </p:txBody>
      </p:sp>
      <p:grpSp>
        <p:nvGrpSpPr>
          <p:cNvPr id="167939" name="Group 3">
            <a:extLst>
              <a:ext uri="{FF2B5EF4-FFF2-40B4-BE49-F238E27FC236}">
                <a16:creationId xmlns:a16="http://schemas.microsoft.com/office/drawing/2014/main" id="{E81386F7-8DB1-EE54-93C4-EBD5253D0B9A}"/>
              </a:ext>
            </a:extLst>
          </p:cNvPr>
          <p:cNvGrpSpPr>
            <a:grpSpLocks noChangeAspect="1"/>
          </p:cNvGrpSpPr>
          <p:nvPr/>
        </p:nvGrpSpPr>
        <p:grpSpPr bwMode="auto">
          <a:xfrm>
            <a:off x="1116013" y="1557338"/>
            <a:ext cx="7489825" cy="4899025"/>
            <a:chOff x="703" y="981"/>
            <a:chExt cx="4718" cy="3086"/>
          </a:xfrm>
        </p:grpSpPr>
        <p:sp>
          <p:nvSpPr>
            <p:cNvPr id="167940" name="AutoShape 4">
              <a:extLst>
                <a:ext uri="{FF2B5EF4-FFF2-40B4-BE49-F238E27FC236}">
                  <a16:creationId xmlns:a16="http://schemas.microsoft.com/office/drawing/2014/main" id="{33D6DA1E-A648-0988-EC85-22A20FE7F3D8}"/>
                </a:ext>
              </a:extLst>
            </p:cNvPr>
            <p:cNvSpPr>
              <a:spLocks noChangeAspect="1" noChangeArrowheads="1" noTextEdit="1"/>
            </p:cNvSpPr>
            <p:nvPr/>
          </p:nvSpPr>
          <p:spPr bwMode="auto">
            <a:xfrm>
              <a:off x="703" y="981"/>
              <a:ext cx="4718" cy="3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67941" name="Picture 5">
              <a:extLst>
                <a:ext uri="{FF2B5EF4-FFF2-40B4-BE49-F238E27FC236}">
                  <a16:creationId xmlns:a16="http://schemas.microsoft.com/office/drawing/2014/main" id="{190AA374-10C0-3F18-B736-E3A42993D4A2}"/>
                </a:ext>
              </a:extLst>
            </p:cNvPr>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703" y="981"/>
              <a:ext cx="4720" cy="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87162904"/>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2671C441-A50E-1050-BDA3-855C3DDE4355}"/>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810803D4-978F-4111-BFDE-F135925DE3D7}" type="slidenum">
              <a:rPr lang="ar-SA" altLang="en-US"/>
              <a:pPr algn="l"/>
              <a:t>3</a:t>
            </a:fld>
            <a:endParaRPr lang="en-US" altLang="en-US"/>
          </a:p>
        </p:txBody>
      </p:sp>
      <p:pic>
        <p:nvPicPr>
          <p:cNvPr id="16387" name="Picture 4">
            <a:extLst>
              <a:ext uri="{FF2B5EF4-FFF2-40B4-BE49-F238E27FC236}">
                <a16:creationId xmlns:a16="http://schemas.microsoft.com/office/drawing/2014/main" id="{01DC0D4B-6B37-88FA-8D22-AB524EE61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8" name="Rectangle 2">
            <a:extLst>
              <a:ext uri="{FF2B5EF4-FFF2-40B4-BE49-F238E27FC236}">
                <a16:creationId xmlns:a16="http://schemas.microsoft.com/office/drawing/2014/main" id="{B01A69E1-FC7E-5127-EB4C-241AAFD67CAE}"/>
              </a:ext>
            </a:extLst>
          </p:cNvPr>
          <p:cNvSpPr>
            <a:spLocks noGrp="1" noChangeArrowheads="1"/>
          </p:cNvSpPr>
          <p:nvPr>
            <p:ph type="title"/>
          </p:nvPr>
        </p:nvSpPr>
        <p:spPr/>
        <p:txBody>
          <a:bodyPr/>
          <a:lstStyle/>
          <a:p>
            <a:pPr eaLnBrk="1" hangingPunct="1"/>
            <a:r>
              <a:rPr lang="fa-IR" altLang="en-US"/>
              <a:t>مقدمه</a:t>
            </a:r>
            <a:endParaRPr lang="en-US" altLang="en-US"/>
          </a:p>
        </p:txBody>
      </p:sp>
      <p:sp>
        <p:nvSpPr>
          <p:cNvPr id="16389" name="Rectangle 3">
            <a:extLst>
              <a:ext uri="{FF2B5EF4-FFF2-40B4-BE49-F238E27FC236}">
                <a16:creationId xmlns:a16="http://schemas.microsoft.com/office/drawing/2014/main" id="{E5A29764-7676-D2CA-681B-F76B997B35E0}"/>
              </a:ext>
            </a:extLst>
          </p:cNvPr>
          <p:cNvSpPr>
            <a:spLocks noGrp="1" noChangeArrowheads="1"/>
          </p:cNvSpPr>
          <p:nvPr>
            <p:ph type="body" idx="1"/>
          </p:nvPr>
        </p:nvSpPr>
        <p:spPr/>
        <p:txBody>
          <a:bodyPr/>
          <a:lstStyle/>
          <a:p>
            <a:pPr eaLnBrk="1" hangingPunct="1">
              <a:buFontTx/>
              <a:buNone/>
            </a:pPr>
            <a:endParaRPr lang="fa-IR" altLang="en-US"/>
          </a:p>
          <a:p>
            <a:pPr eaLnBrk="1" hangingPunct="1">
              <a:buClr>
                <a:srgbClr val="FF6699"/>
              </a:buClr>
              <a:buFont typeface="Wingdings" panose="05000000000000000000" pitchFamily="2" charset="2"/>
              <a:buChar char="Ø"/>
            </a:pPr>
            <a:r>
              <a:rPr lang="fa-IR" altLang="en-US"/>
              <a:t>انواع حملات بر عليه رمز هاي جرياني:</a:t>
            </a:r>
          </a:p>
          <a:p>
            <a:pPr lvl="1" eaLnBrk="1" hangingPunct="1">
              <a:buClr>
                <a:schemeClr val="accent2"/>
              </a:buClr>
              <a:buFont typeface="Wingdings" panose="05000000000000000000" pitchFamily="2" charset="2"/>
              <a:buChar char="q"/>
            </a:pPr>
            <a:r>
              <a:rPr lang="fa-IR" altLang="en-US">
                <a:cs typeface="Nazanin" pitchFamily="2" charset="0"/>
              </a:rPr>
              <a:t>حمله تمايز</a:t>
            </a:r>
          </a:p>
          <a:p>
            <a:pPr lvl="1" eaLnBrk="1" hangingPunct="1">
              <a:buClr>
                <a:schemeClr val="accent2"/>
              </a:buClr>
              <a:buFont typeface="Wingdings" panose="05000000000000000000" pitchFamily="2" charset="2"/>
              <a:buChar char="q"/>
            </a:pPr>
            <a:r>
              <a:rPr lang="fa-IR" altLang="en-US">
                <a:cs typeface="Nazanin" pitchFamily="2" charset="0"/>
              </a:rPr>
              <a:t>حمله حدس و تعيين</a:t>
            </a:r>
          </a:p>
          <a:p>
            <a:pPr lvl="1" eaLnBrk="1" hangingPunct="1">
              <a:buClr>
                <a:schemeClr val="accent2"/>
              </a:buClr>
              <a:buFont typeface="Wingdings" panose="05000000000000000000" pitchFamily="2" charset="2"/>
              <a:buChar char="q"/>
            </a:pPr>
            <a:r>
              <a:rPr lang="fa-IR" altLang="en-US">
                <a:cs typeface="Nazanin" pitchFamily="2" charset="0"/>
              </a:rPr>
              <a:t>حمله جبري</a:t>
            </a:r>
          </a:p>
          <a:p>
            <a:pPr lvl="1" eaLnBrk="1" hangingPunct="1">
              <a:buClr>
                <a:schemeClr val="accent2"/>
              </a:buClr>
              <a:buFont typeface="Wingdings" panose="05000000000000000000" pitchFamily="2" charset="2"/>
              <a:buChar char="q"/>
            </a:pPr>
            <a:r>
              <a:rPr lang="fa-IR" altLang="en-US">
                <a:cs typeface="Nazanin" pitchFamily="2" charset="0"/>
              </a:rPr>
              <a:t>حمله بده بستان زمان ،حافظه و داده</a:t>
            </a:r>
          </a:p>
          <a:p>
            <a:pPr lvl="1" eaLnBrk="1" hangingPunct="1">
              <a:buClr>
                <a:schemeClr val="accent2"/>
              </a:buClr>
              <a:buFont typeface="Wingdings" panose="05000000000000000000" pitchFamily="2" charset="2"/>
              <a:buChar char="q"/>
            </a:pPr>
            <a:r>
              <a:rPr lang="fa-IR" altLang="en-US">
                <a:cs typeface="Nazanin" pitchFamily="2" charset="0"/>
              </a:rPr>
              <a:t>حمله همبستگي</a:t>
            </a:r>
          </a:p>
          <a:p>
            <a:pPr lvl="1" eaLnBrk="1" hangingPunct="1">
              <a:buClr>
                <a:schemeClr val="accent2"/>
              </a:buClr>
              <a:buFont typeface="Wingdings" panose="05000000000000000000" pitchFamily="2" charset="2"/>
              <a:buChar char="q"/>
            </a:pPr>
            <a:r>
              <a:rPr lang="fa-IR" altLang="en-US">
                <a:cs typeface="Nazanin" pitchFamily="2" charset="0"/>
              </a:rPr>
              <a:t>حمله </a:t>
            </a:r>
            <a:r>
              <a:rPr lang="en-US" altLang="en-US">
                <a:cs typeface="Nazanin" pitchFamily="2" charset="0"/>
              </a:rPr>
              <a:t>IV</a:t>
            </a:r>
            <a:r>
              <a:rPr lang="fa-IR" altLang="en-US">
                <a:cs typeface="Nazanin" pitchFamily="2" charset="0"/>
              </a:rPr>
              <a:t> انتخابي</a:t>
            </a:r>
            <a:endParaRPr lang="en-US" altLang="en-US">
              <a:cs typeface="Nazanin" pitchFamily="2" charset="0"/>
            </a:endParaRP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946E5B-C59D-94E6-93DD-066332E451D2}"/>
              </a:ext>
            </a:extLst>
          </p:cNvPr>
          <p:cNvSpPr>
            <a:spLocks noGrp="1"/>
          </p:cNvSpPr>
          <p:nvPr>
            <p:ph type="sldNum" sz="quarter" idx="12"/>
          </p:nvPr>
        </p:nvSpPr>
        <p:spPr/>
        <p:txBody>
          <a:bodyPr/>
          <a:lstStyle/>
          <a:p>
            <a:fld id="{EFD1BF59-E3CA-4DED-8195-92544750F5DD}" type="slidenum">
              <a:rPr lang="en-US" altLang="en-US"/>
              <a:pPr/>
              <a:t>30</a:t>
            </a:fld>
            <a:endParaRPr lang="en-US" altLang="en-US"/>
          </a:p>
        </p:txBody>
      </p:sp>
      <p:sp>
        <p:nvSpPr>
          <p:cNvPr id="151554" name="Rectangle 2">
            <a:extLst>
              <a:ext uri="{FF2B5EF4-FFF2-40B4-BE49-F238E27FC236}">
                <a16:creationId xmlns:a16="http://schemas.microsoft.com/office/drawing/2014/main" id="{F0C8E7F5-3B50-8495-3E39-3E8832FF8E2F}"/>
              </a:ext>
            </a:extLst>
          </p:cNvPr>
          <p:cNvSpPr>
            <a:spLocks noChangeArrowheads="1"/>
          </p:cNvSpPr>
          <p:nvPr/>
        </p:nvSpPr>
        <p:spPr bwMode="auto">
          <a:xfrm>
            <a:off x="684213" y="188913"/>
            <a:ext cx="769937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a:defRPr sz="4400">
                <a:solidFill>
                  <a:schemeClr val="tx2"/>
                </a:solidFill>
                <a:latin typeface="Arial" panose="020B0604020202020204" pitchFamily="34" charset="0"/>
                <a:cs typeface="Arial" panose="020B0604020202020204" pitchFamily="34" charset="0"/>
              </a:defRPr>
            </a:lvl1pPr>
            <a:lvl2pPr algn="ctr" rtl="0">
              <a:defRPr sz="4400">
                <a:solidFill>
                  <a:schemeClr val="tx2"/>
                </a:solidFill>
                <a:latin typeface="Arial" panose="020B0604020202020204" pitchFamily="34" charset="0"/>
                <a:cs typeface="Arial" panose="020B0604020202020204" pitchFamily="34" charset="0"/>
              </a:defRPr>
            </a:lvl2pPr>
            <a:lvl3pPr algn="ctr" rtl="0">
              <a:defRPr sz="4400">
                <a:solidFill>
                  <a:schemeClr val="tx2"/>
                </a:solidFill>
                <a:latin typeface="Arial" panose="020B0604020202020204" pitchFamily="34" charset="0"/>
                <a:cs typeface="Arial" panose="020B0604020202020204" pitchFamily="34" charset="0"/>
              </a:defRPr>
            </a:lvl3pPr>
            <a:lvl4pPr algn="ctr" rtl="0">
              <a:defRPr sz="4400">
                <a:solidFill>
                  <a:schemeClr val="tx2"/>
                </a:solidFill>
                <a:latin typeface="Arial" panose="020B0604020202020204" pitchFamily="34" charset="0"/>
                <a:cs typeface="Arial" panose="020B0604020202020204" pitchFamily="34" charset="0"/>
              </a:defRPr>
            </a:lvl4pPr>
            <a:lvl5pPr algn="ctr" rtl="0">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rtl="1"/>
            <a:br>
              <a:rPr lang="fa-IR" altLang="en-US" sz="1800" dirty="0">
                <a:latin typeface="Times New Roman" panose="02020603050405020304" pitchFamily="18" charset="0"/>
                <a:cs typeface="Nazanin" pitchFamily="2" charset="0"/>
              </a:rPr>
            </a:br>
            <a:br>
              <a:rPr lang="fa-IR" altLang="en-US" sz="1800" dirty="0">
                <a:latin typeface="Times New Roman" panose="02020603050405020304" pitchFamily="18" charset="0"/>
                <a:cs typeface="Nazanin" pitchFamily="2" charset="0"/>
              </a:rPr>
            </a:br>
            <a:br>
              <a:rPr lang="fa-IR" altLang="en-US" sz="1600" b="1" dirty="0">
                <a:latin typeface="Times New Roman" panose="02020603050405020304" pitchFamily="18" charset="0"/>
                <a:cs typeface="Nazanin" pitchFamily="2" charset="0"/>
              </a:rPr>
            </a:br>
            <a:br>
              <a:rPr lang="fa-IR" altLang="en-US" sz="1800" dirty="0">
                <a:latin typeface="Times New Roman" panose="02020603050405020304" pitchFamily="18" charset="0"/>
                <a:cs typeface="Nazanin" pitchFamily="2" charset="0"/>
              </a:rPr>
            </a:br>
            <a:r>
              <a:rPr lang="fa-IR" altLang="en-US" sz="3200" b="1" dirty="0">
                <a:latin typeface="Times New Roman" panose="02020603050405020304" pitchFamily="18" charset="0"/>
                <a:cs typeface="Nazanin" pitchFamily="2" charset="0"/>
              </a:rPr>
              <a:t>ارزيابي و تحليل الگوريتم جرياني </a:t>
            </a:r>
            <a:r>
              <a:rPr lang="en-US" altLang="en-US" sz="2800" b="1" i="1" dirty="0">
                <a:latin typeface="Times New Roman" panose="02020603050405020304" pitchFamily="18" charset="0"/>
                <a:cs typeface="Nazanin" pitchFamily="2" charset="0"/>
              </a:rPr>
              <a:t>2.0</a:t>
            </a:r>
            <a:r>
              <a:rPr lang="fa-IR" altLang="en-US" sz="3200" b="1" dirty="0">
                <a:latin typeface="Times New Roman" panose="02020603050405020304" pitchFamily="18" charset="0"/>
                <a:cs typeface="Nazanin" pitchFamily="2" charset="0"/>
              </a:rPr>
              <a:t> </a:t>
            </a:r>
            <a:r>
              <a:rPr lang="en-US" altLang="en-US" sz="2800" b="1" i="1" dirty="0">
                <a:latin typeface="Times New Roman" panose="02020603050405020304" pitchFamily="18" charset="0"/>
                <a:cs typeface="Nazanin" pitchFamily="2" charset="0"/>
              </a:rPr>
              <a:t>SNOW</a:t>
            </a:r>
            <a:r>
              <a:rPr lang="fa-IR" altLang="en-US" sz="2800" b="1" i="1" dirty="0">
                <a:latin typeface="Times New Roman" panose="02020603050405020304" pitchFamily="18" charset="0"/>
                <a:cs typeface="Nazanin" pitchFamily="2" charset="0"/>
              </a:rPr>
              <a:t> </a:t>
            </a:r>
            <a:br>
              <a:rPr lang="en-US" altLang="en-US" sz="1800" dirty="0">
                <a:latin typeface="Times New Roman" panose="02020603050405020304" pitchFamily="18" charset="0"/>
                <a:cs typeface="Nazanin" pitchFamily="2" charset="0"/>
              </a:rPr>
            </a:br>
            <a:r>
              <a:rPr lang="en-US" altLang="en-US" sz="2000" b="1" dirty="0">
                <a:latin typeface="Times New Roman" panose="02020603050405020304" pitchFamily="18" charset="0"/>
                <a:cs typeface="Nazanin" pitchFamily="2" charset="0"/>
              </a:rPr>
              <a:t>Evaluation and Cryptanalysis of </a:t>
            </a:r>
            <a:r>
              <a:rPr lang="en-US" altLang="en-US" sz="2000" b="1" i="1" dirty="0">
                <a:latin typeface="Times New Roman" panose="02020603050405020304" pitchFamily="18" charset="0"/>
                <a:cs typeface="Nazanin" pitchFamily="2" charset="0"/>
              </a:rPr>
              <a:t>SNOW 2.0</a:t>
            </a:r>
            <a:endParaRPr lang="en-US" altLang="en-US" dirty="0">
              <a:latin typeface="Times New Roman" panose="02020603050405020304" pitchFamily="18" charset="0"/>
              <a:cs typeface="Nazanin" pitchFamily="2" charset="0"/>
            </a:endParaRPr>
          </a:p>
        </p:txBody>
      </p:sp>
    </p:spTree>
  </p:cSld>
  <p:clrMapOvr>
    <a:masterClrMapping/>
  </p:clrMapOvr>
  <p:transition spd="med">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4F3CB0A-2608-4027-1269-E86AC3CF55E7}"/>
              </a:ext>
            </a:extLst>
          </p:cNvPr>
          <p:cNvSpPr>
            <a:spLocks noGrp="1"/>
          </p:cNvSpPr>
          <p:nvPr>
            <p:ph type="sldNum" sz="quarter" idx="12"/>
          </p:nvPr>
        </p:nvSpPr>
        <p:spPr/>
        <p:txBody>
          <a:bodyPr/>
          <a:lstStyle/>
          <a:p>
            <a:fld id="{B198B261-0DE6-4013-8066-37D10EB98429}" type="slidenum">
              <a:rPr lang="ar-SA" altLang="en-US"/>
              <a:pPr/>
              <a:t>31</a:t>
            </a:fld>
            <a:endParaRPr lang="en-US" altLang="en-US"/>
          </a:p>
        </p:txBody>
      </p:sp>
      <p:sp>
        <p:nvSpPr>
          <p:cNvPr id="12291" name="Rectangle 3">
            <a:extLst>
              <a:ext uri="{FF2B5EF4-FFF2-40B4-BE49-F238E27FC236}">
                <a16:creationId xmlns:a16="http://schemas.microsoft.com/office/drawing/2014/main" id="{34F860C9-78AF-847E-31DC-A246E9ECF21D}"/>
              </a:ext>
            </a:extLst>
          </p:cNvPr>
          <p:cNvSpPr>
            <a:spLocks noGrp="1" noChangeArrowheads="1"/>
          </p:cNvSpPr>
          <p:nvPr>
            <p:ph type="body" idx="1"/>
          </p:nvPr>
        </p:nvSpPr>
        <p:spPr/>
        <p:txBody>
          <a:bodyPr/>
          <a:lstStyle/>
          <a:p>
            <a:endParaRPr lang="fa-IR" altLang="en-US" dirty="0"/>
          </a:p>
          <a:p>
            <a:r>
              <a:rPr lang="fa-IR" altLang="en-US" sz="4000" dirty="0">
                <a:latin typeface="Times New Roman" panose="02020603050405020304" pitchFamily="18" charset="0"/>
                <a:cs typeface="Nazanin" pitchFamily="2" charset="0"/>
              </a:rPr>
              <a:t>مقدمه</a:t>
            </a:r>
          </a:p>
          <a:p>
            <a:r>
              <a:rPr lang="fa-IR" altLang="en-US" sz="4000" dirty="0">
                <a:latin typeface="Times New Roman" panose="02020603050405020304" pitchFamily="18" charset="0"/>
                <a:cs typeface="Nazanin" pitchFamily="2" charset="0"/>
              </a:rPr>
              <a:t>حمله تقريب خطي به </a:t>
            </a:r>
            <a:r>
              <a:rPr lang="en-US" altLang="en-US" sz="4000" dirty="0">
                <a:latin typeface="Times New Roman" panose="02020603050405020304" pitchFamily="18" charset="0"/>
                <a:cs typeface="Nazanin" pitchFamily="2" charset="0"/>
              </a:rPr>
              <a:t>SNOW 2.0</a:t>
            </a:r>
          </a:p>
          <a:p>
            <a:r>
              <a:rPr lang="fa-IR" altLang="en-US" sz="4000" dirty="0">
                <a:latin typeface="Times New Roman" panose="02020603050405020304" pitchFamily="18" charset="0"/>
                <a:cs typeface="Nazanin" pitchFamily="2" charset="0"/>
              </a:rPr>
              <a:t>اصلاح حمله تقريب خطي</a:t>
            </a:r>
            <a:endParaRPr lang="fa-IR" altLang="en-US" sz="4400" dirty="0">
              <a:cs typeface="Nazanin" pitchFamily="2" charset="0"/>
            </a:endParaRPr>
          </a:p>
          <a:p>
            <a:endParaRPr lang="en-US" altLang="en-US" dirty="0">
              <a:cs typeface="Nazanin" pitchFamily="2" charset="0"/>
            </a:endParaRPr>
          </a:p>
        </p:txBody>
      </p:sp>
      <p:sp>
        <p:nvSpPr>
          <p:cNvPr id="2" name="Title 1">
            <a:extLst>
              <a:ext uri="{FF2B5EF4-FFF2-40B4-BE49-F238E27FC236}">
                <a16:creationId xmlns:a16="http://schemas.microsoft.com/office/drawing/2014/main" id="{E8B2EE9F-4228-3EF1-322E-4D3E78503C71}"/>
              </a:ext>
            </a:extLst>
          </p:cNvPr>
          <p:cNvSpPr>
            <a:spLocks noGrp="1"/>
          </p:cNvSpPr>
          <p:nvPr>
            <p:ph type="title"/>
          </p:nvPr>
        </p:nvSpPr>
        <p:spPr/>
        <p:txBody>
          <a:bodyPr/>
          <a:lstStyle/>
          <a:p>
            <a:endParaRPr lang="en-US"/>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52E141F-E3F6-B453-652B-489F439B7EBE}"/>
              </a:ext>
            </a:extLst>
          </p:cNvPr>
          <p:cNvSpPr>
            <a:spLocks noGrp="1"/>
          </p:cNvSpPr>
          <p:nvPr>
            <p:ph type="sldNum" sz="quarter" idx="12"/>
          </p:nvPr>
        </p:nvSpPr>
        <p:spPr/>
        <p:txBody>
          <a:bodyPr/>
          <a:lstStyle/>
          <a:p>
            <a:fld id="{BB0EF73D-FC0E-40D3-ADF4-EB664F498E5D}" type="slidenum">
              <a:rPr lang="ar-SA" altLang="en-US"/>
              <a:pPr/>
              <a:t>32</a:t>
            </a:fld>
            <a:endParaRPr lang="en-US" altLang="en-US"/>
          </a:p>
        </p:txBody>
      </p:sp>
      <p:sp>
        <p:nvSpPr>
          <p:cNvPr id="13314" name="Rectangle 2">
            <a:extLst>
              <a:ext uri="{FF2B5EF4-FFF2-40B4-BE49-F238E27FC236}">
                <a16:creationId xmlns:a16="http://schemas.microsoft.com/office/drawing/2014/main" id="{5D8330DF-A010-DEC8-FE54-0AEE279E677C}"/>
              </a:ext>
            </a:extLst>
          </p:cNvPr>
          <p:cNvSpPr>
            <a:spLocks noGrp="1" noChangeArrowheads="1"/>
          </p:cNvSpPr>
          <p:nvPr>
            <p:ph type="title"/>
          </p:nvPr>
        </p:nvSpPr>
        <p:spPr/>
        <p:txBody>
          <a:bodyPr/>
          <a:lstStyle/>
          <a:p>
            <a:r>
              <a:rPr lang="fa-IR" altLang="en-US" dirty="0">
                <a:cs typeface="B Nazanin" panose="00000400000000000000" pitchFamily="2" charset="-78"/>
              </a:rPr>
              <a:t>مقدمه</a:t>
            </a:r>
            <a:endParaRPr lang="en-US" altLang="en-US" dirty="0">
              <a:cs typeface="B Nazanin" panose="00000400000000000000" pitchFamily="2" charset="-78"/>
            </a:endParaRPr>
          </a:p>
        </p:txBody>
      </p:sp>
      <p:sp>
        <p:nvSpPr>
          <p:cNvPr id="13315" name="Rectangle 3">
            <a:extLst>
              <a:ext uri="{FF2B5EF4-FFF2-40B4-BE49-F238E27FC236}">
                <a16:creationId xmlns:a16="http://schemas.microsoft.com/office/drawing/2014/main" id="{A371884C-3FCA-87B0-A975-B56BFAB8D88B}"/>
              </a:ext>
            </a:extLst>
          </p:cNvPr>
          <p:cNvSpPr>
            <a:spLocks noGrp="1" noChangeArrowheads="1"/>
          </p:cNvSpPr>
          <p:nvPr>
            <p:ph type="body" idx="1"/>
          </p:nvPr>
        </p:nvSpPr>
        <p:spPr>
          <a:xfrm>
            <a:off x="611560" y="1627187"/>
            <a:ext cx="8229600" cy="4525963"/>
          </a:xfrm>
        </p:spPr>
        <p:txBody>
          <a:bodyPr/>
          <a:lstStyle/>
          <a:p>
            <a:pPr marL="609600" indent="-609600">
              <a:buClr>
                <a:srgbClr val="FF6699"/>
              </a:buClr>
              <a:buFont typeface="Wingdings" panose="05000000000000000000" pitchFamily="2" charset="2"/>
              <a:buChar char="Ø"/>
            </a:pPr>
            <a:r>
              <a:rPr lang="fa-IR" altLang="en-US" sz="2800" dirty="0">
                <a:cs typeface="Nazanin" pitchFamily="2" charset="0"/>
              </a:rPr>
              <a:t>هدف اين حمله عموما تمايز دنباله کليد اجرايي (و يا بازيابي کليد).</a:t>
            </a:r>
          </a:p>
          <a:p>
            <a:pPr marL="609600" indent="-609600">
              <a:buClr>
                <a:srgbClr val="FF6699"/>
              </a:buClr>
              <a:buFont typeface="Wingdings" panose="05000000000000000000" pitchFamily="2" charset="2"/>
              <a:buChar char="Ø"/>
            </a:pPr>
            <a:r>
              <a:rPr lang="fa-IR" altLang="en-US" sz="2800" dirty="0">
                <a:cs typeface="Nazanin" pitchFamily="2" charset="0"/>
              </a:rPr>
              <a:t>حمله </a:t>
            </a:r>
            <a:r>
              <a:rPr lang="fa-IR" altLang="en-US" sz="2800" dirty="0">
                <a:latin typeface="Times New Roman" panose="02020603050405020304" pitchFamily="18" charset="0"/>
                <a:cs typeface="Nazanin" pitchFamily="2" charset="0"/>
              </a:rPr>
              <a:t>تقريب خطي يکي از مهمترين حملات بر عليه رمز جرياني</a:t>
            </a:r>
          </a:p>
          <a:p>
            <a:pPr marL="609600" indent="-609600">
              <a:buClr>
                <a:srgbClr val="FF6699"/>
              </a:buClr>
              <a:buFont typeface="Wingdings" panose="05000000000000000000" pitchFamily="2" charset="2"/>
              <a:buChar char="Ø"/>
            </a:pPr>
            <a:r>
              <a:rPr lang="fa-IR" altLang="en-US" sz="2800" dirty="0">
                <a:latin typeface="Times New Roman" panose="02020603050405020304" pitchFamily="18" charset="0"/>
                <a:cs typeface="Nazanin" pitchFamily="2" charset="0"/>
              </a:rPr>
              <a:t>رمز هاي جرياني مبتني بر </a:t>
            </a:r>
            <a:r>
              <a:rPr lang="en-US" altLang="en-US" sz="2800" dirty="0">
                <a:latin typeface="Times New Roman" panose="02020603050405020304" pitchFamily="18" charset="0"/>
                <a:cs typeface="Nazanin" pitchFamily="2" charset="0"/>
              </a:rPr>
              <a:t>LFSR</a:t>
            </a:r>
            <a:r>
              <a:rPr lang="fa-IR" altLang="en-US" sz="2800" dirty="0">
                <a:latin typeface="Times New Roman" panose="02020603050405020304" pitchFamily="18" charset="0"/>
                <a:cs typeface="Nazanin" pitchFamily="2" charset="0"/>
              </a:rPr>
              <a:t> از قسمت</a:t>
            </a:r>
            <a:r>
              <a:rPr lang="fa-IR" altLang="en-US" sz="2800" dirty="0">
                <a:cs typeface="Nazanin" pitchFamily="2" charset="0"/>
              </a:rPr>
              <a:t> خطي و غير خطي</a:t>
            </a:r>
          </a:p>
          <a:p>
            <a:pPr marL="609600" indent="-609600">
              <a:buClr>
                <a:srgbClr val="FF6699"/>
              </a:buClr>
              <a:buFont typeface="Wingdings" panose="05000000000000000000" pitchFamily="2" charset="2"/>
              <a:buChar char="Ø"/>
            </a:pPr>
            <a:r>
              <a:rPr lang="fa-IR" altLang="en-US" sz="2800" dirty="0">
                <a:cs typeface="Nazanin" pitchFamily="2" charset="0"/>
              </a:rPr>
              <a:t>تعريف باياس:</a:t>
            </a:r>
          </a:p>
          <a:p>
            <a:pPr marL="609600" indent="-609600">
              <a:buClr>
                <a:srgbClr val="FF6699"/>
              </a:buClr>
              <a:buFont typeface="Wingdings" panose="05000000000000000000" pitchFamily="2" charset="2"/>
              <a:buChar char="Ø"/>
            </a:pPr>
            <a:endParaRPr lang="fa-IR" altLang="en-US" sz="2800" dirty="0">
              <a:cs typeface="Nazanin" pitchFamily="2" charset="0"/>
            </a:endParaRPr>
          </a:p>
          <a:p>
            <a:pPr marL="609600" indent="-609600">
              <a:buClr>
                <a:srgbClr val="FF6699"/>
              </a:buClr>
              <a:buFont typeface="Wingdings" panose="05000000000000000000" pitchFamily="2" charset="2"/>
              <a:buChar char="Ø"/>
            </a:pPr>
            <a:endParaRPr lang="fa-IR" altLang="en-US" sz="2800" dirty="0">
              <a:cs typeface="Nazanin" pitchFamily="2" charset="0"/>
            </a:endParaRPr>
          </a:p>
          <a:p>
            <a:pPr marL="609600" indent="-609600">
              <a:buClr>
                <a:srgbClr val="FF6699"/>
              </a:buClr>
              <a:buFont typeface="Wingdings" panose="05000000000000000000" pitchFamily="2" charset="2"/>
              <a:buChar char="Ø"/>
            </a:pPr>
            <a:r>
              <a:rPr lang="fa-IR" altLang="en-US" sz="2800" dirty="0">
                <a:cs typeface="Nazanin" pitchFamily="2" charset="0"/>
              </a:rPr>
              <a:t>لم </a:t>
            </a:r>
            <a:r>
              <a:rPr lang="en-US" altLang="en-US" sz="2800" dirty="0">
                <a:cs typeface="Nazanin" pitchFamily="2" charset="0"/>
              </a:rPr>
              <a:t>Piling up</a:t>
            </a:r>
            <a:r>
              <a:rPr lang="fa-IR" altLang="en-US" sz="2800" dirty="0">
                <a:cs typeface="Nazanin" pitchFamily="2" charset="0"/>
              </a:rPr>
              <a:t>:اگر باياس     برابر     باشد. آنگاه باياس              برابر مقدار زير خواهد بود.</a:t>
            </a:r>
          </a:p>
          <a:p>
            <a:pPr marL="609600" indent="-609600">
              <a:buClr>
                <a:srgbClr val="FF6699"/>
              </a:buClr>
              <a:buFont typeface="Wingdings" panose="05000000000000000000" pitchFamily="2" charset="2"/>
              <a:buChar char="Ø"/>
            </a:pPr>
            <a:endParaRPr lang="en-US" altLang="en-US" sz="2800" dirty="0">
              <a:cs typeface="Nazanin" pitchFamily="2" charset="0"/>
            </a:endParaRPr>
          </a:p>
        </p:txBody>
      </p:sp>
      <p:graphicFrame>
        <p:nvGraphicFramePr>
          <p:cNvPr id="13319" name="Object 7">
            <a:extLst>
              <a:ext uri="{FF2B5EF4-FFF2-40B4-BE49-F238E27FC236}">
                <a16:creationId xmlns:a16="http://schemas.microsoft.com/office/drawing/2014/main" id="{4D6AA6B9-94C9-3454-0C0D-8D654AF2FA61}"/>
              </a:ext>
            </a:extLst>
          </p:cNvPr>
          <p:cNvGraphicFramePr>
            <a:graphicFrameLocks noChangeAspect="1"/>
          </p:cNvGraphicFramePr>
          <p:nvPr/>
        </p:nvGraphicFramePr>
        <p:xfrm>
          <a:off x="1095375" y="3751263"/>
          <a:ext cx="6867525" cy="635000"/>
        </p:xfrm>
        <a:graphic>
          <a:graphicData uri="http://schemas.openxmlformats.org/presentationml/2006/ole">
            <mc:AlternateContent xmlns:mc="http://schemas.openxmlformats.org/markup-compatibility/2006">
              <mc:Choice xmlns:v="urn:schemas-microsoft-com:vml" Requires="v">
                <p:oleObj name="Equation" r:id="rId2" imgW="2476440" imgH="228600" progId="Equation.DSMT4">
                  <p:embed/>
                </p:oleObj>
              </mc:Choice>
              <mc:Fallback>
                <p:oleObj name="Equation" r:id="rId2" imgW="2476440" imgH="228600" progId="Equation.DSMT4">
                  <p:embed/>
                  <p:pic>
                    <p:nvPicPr>
                      <p:cNvPr id="13319" name="Object 7">
                        <a:extLst>
                          <a:ext uri="{FF2B5EF4-FFF2-40B4-BE49-F238E27FC236}">
                            <a16:creationId xmlns:a16="http://schemas.microsoft.com/office/drawing/2014/main" id="{4D6AA6B9-94C9-3454-0C0D-8D654AF2F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3751263"/>
                        <a:ext cx="68675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a:extLst>
              <a:ext uri="{FF2B5EF4-FFF2-40B4-BE49-F238E27FC236}">
                <a16:creationId xmlns:a16="http://schemas.microsoft.com/office/drawing/2014/main" id="{E2CD5DE3-CDD4-16B4-E1C7-9F0433919B16}"/>
              </a:ext>
            </a:extLst>
          </p:cNvPr>
          <p:cNvGraphicFramePr>
            <a:graphicFrameLocks noChangeAspect="1"/>
          </p:cNvGraphicFramePr>
          <p:nvPr/>
        </p:nvGraphicFramePr>
        <p:xfrm>
          <a:off x="4859338" y="4724400"/>
          <a:ext cx="420687" cy="503238"/>
        </p:xfrm>
        <a:graphic>
          <a:graphicData uri="http://schemas.openxmlformats.org/presentationml/2006/ole">
            <mc:AlternateContent xmlns:mc="http://schemas.openxmlformats.org/markup-compatibility/2006">
              <mc:Choice xmlns:v="urn:schemas-microsoft-com:vml" Requires="v">
                <p:oleObj name="Equation" r:id="rId4" imgW="190440" imgH="228600" progId="Equation.DSMT4">
                  <p:embed/>
                </p:oleObj>
              </mc:Choice>
              <mc:Fallback>
                <p:oleObj name="Equation" r:id="rId4" imgW="190440" imgH="228600" progId="Equation.DSMT4">
                  <p:embed/>
                  <p:pic>
                    <p:nvPicPr>
                      <p:cNvPr id="13320" name="Object 8">
                        <a:extLst>
                          <a:ext uri="{FF2B5EF4-FFF2-40B4-BE49-F238E27FC236}">
                            <a16:creationId xmlns:a16="http://schemas.microsoft.com/office/drawing/2014/main" id="{E2CD5DE3-CDD4-16B4-E1C7-9F0433919B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4724400"/>
                        <a:ext cx="420687"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a:extLst>
              <a:ext uri="{FF2B5EF4-FFF2-40B4-BE49-F238E27FC236}">
                <a16:creationId xmlns:a16="http://schemas.microsoft.com/office/drawing/2014/main" id="{9F5D6F4B-BD61-F5E2-918D-0D8BA80F4AB0}"/>
              </a:ext>
            </a:extLst>
          </p:cNvPr>
          <p:cNvGraphicFramePr>
            <a:graphicFrameLocks noChangeAspect="1"/>
          </p:cNvGraphicFramePr>
          <p:nvPr/>
        </p:nvGraphicFramePr>
        <p:xfrm>
          <a:off x="3924300" y="4581525"/>
          <a:ext cx="431800" cy="649288"/>
        </p:xfrm>
        <a:graphic>
          <a:graphicData uri="http://schemas.openxmlformats.org/presentationml/2006/ole">
            <mc:AlternateContent xmlns:mc="http://schemas.openxmlformats.org/markup-compatibility/2006">
              <mc:Choice xmlns:v="urn:schemas-microsoft-com:vml" Requires="v">
                <p:oleObj name="Equation" r:id="rId6" imgW="152280" imgH="228600" progId="Equation.DSMT4">
                  <p:embed/>
                </p:oleObj>
              </mc:Choice>
              <mc:Fallback>
                <p:oleObj name="Equation" r:id="rId6" imgW="152280" imgH="228600" progId="Equation.DSMT4">
                  <p:embed/>
                  <p:pic>
                    <p:nvPicPr>
                      <p:cNvPr id="13321" name="Object 9">
                        <a:extLst>
                          <a:ext uri="{FF2B5EF4-FFF2-40B4-BE49-F238E27FC236}">
                            <a16:creationId xmlns:a16="http://schemas.microsoft.com/office/drawing/2014/main" id="{9F5D6F4B-BD61-F5E2-918D-0D8BA80F4A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00" y="4581525"/>
                        <a:ext cx="4318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10">
            <a:extLst>
              <a:ext uri="{FF2B5EF4-FFF2-40B4-BE49-F238E27FC236}">
                <a16:creationId xmlns:a16="http://schemas.microsoft.com/office/drawing/2014/main" id="{8310BB24-CFA7-0CA3-EFB0-A0CC94821E44}"/>
              </a:ext>
            </a:extLst>
          </p:cNvPr>
          <p:cNvGraphicFramePr>
            <a:graphicFrameLocks noChangeAspect="1"/>
          </p:cNvGraphicFramePr>
          <p:nvPr>
            <p:extLst>
              <p:ext uri="{D42A27DB-BD31-4B8C-83A1-F6EECF244321}">
                <p14:modId xmlns:p14="http://schemas.microsoft.com/office/powerpoint/2010/main" val="4159664705"/>
              </p:ext>
            </p:extLst>
          </p:nvPr>
        </p:nvGraphicFramePr>
        <p:xfrm>
          <a:off x="107504" y="4652963"/>
          <a:ext cx="1871663" cy="519112"/>
        </p:xfrm>
        <a:graphic>
          <a:graphicData uri="http://schemas.openxmlformats.org/presentationml/2006/ole">
            <mc:AlternateContent xmlns:mc="http://schemas.openxmlformats.org/markup-compatibility/2006">
              <mc:Choice xmlns:v="urn:schemas-microsoft-com:vml" Requires="v">
                <p:oleObj name="Equation" r:id="rId8" imgW="825480" imgH="228600" progId="Equation.DSMT4">
                  <p:embed/>
                </p:oleObj>
              </mc:Choice>
              <mc:Fallback>
                <p:oleObj name="Equation" r:id="rId8" imgW="825480" imgH="228600" progId="Equation.DSMT4">
                  <p:embed/>
                  <p:pic>
                    <p:nvPicPr>
                      <p:cNvPr id="13322" name="Object 10">
                        <a:extLst>
                          <a:ext uri="{FF2B5EF4-FFF2-40B4-BE49-F238E27FC236}">
                            <a16:creationId xmlns:a16="http://schemas.microsoft.com/office/drawing/2014/main" id="{8310BB24-CFA7-0CA3-EFB0-A0CC94821E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504" y="4652963"/>
                        <a:ext cx="18716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1">
            <a:extLst>
              <a:ext uri="{FF2B5EF4-FFF2-40B4-BE49-F238E27FC236}">
                <a16:creationId xmlns:a16="http://schemas.microsoft.com/office/drawing/2014/main" id="{5C58F5AF-8486-338F-37E2-0057ED690BA1}"/>
              </a:ext>
            </a:extLst>
          </p:cNvPr>
          <p:cNvGraphicFramePr>
            <a:graphicFrameLocks noChangeAspect="1"/>
          </p:cNvGraphicFramePr>
          <p:nvPr/>
        </p:nvGraphicFramePr>
        <p:xfrm>
          <a:off x="1979613" y="5157788"/>
          <a:ext cx="2160587" cy="979487"/>
        </p:xfrm>
        <a:graphic>
          <a:graphicData uri="http://schemas.openxmlformats.org/presentationml/2006/ole">
            <mc:AlternateContent xmlns:mc="http://schemas.openxmlformats.org/markup-compatibility/2006">
              <mc:Choice xmlns:v="urn:schemas-microsoft-com:vml" Requires="v">
                <p:oleObj name="Equation" r:id="rId10" imgW="952200" imgH="431640" progId="Equation.DSMT4">
                  <p:embed/>
                </p:oleObj>
              </mc:Choice>
              <mc:Fallback>
                <p:oleObj name="Equation" r:id="rId10" imgW="952200" imgH="431640" progId="Equation.DSMT4">
                  <p:embed/>
                  <p:pic>
                    <p:nvPicPr>
                      <p:cNvPr id="13323" name="Object 11">
                        <a:extLst>
                          <a:ext uri="{FF2B5EF4-FFF2-40B4-BE49-F238E27FC236}">
                            <a16:creationId xmlns:a16="http://schemas.microsoft.com/office/drawing/2014/main" id="{5C58F5AF-8486-338F-37E2-0057ED690BA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5157788"/>
                        <a:ext cx="2160587"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324BCA2-B6C5-F750-368B-2983E8EED01C}"/>
              </a:ext>
            </a:extLst>
          </p:cNvPr>
          <p:cNvSpPr>
            <a:spLocks noGrp="1"/>
          </p:cNvSpPr>
          <p:nvPr>
            <p:ph type="sldNum" sz="quarter" idx="12"/>
          </p:nvPr>
        </p:nvSpPr>
        <p:spPr/>
        <p:txBody>
          <a:bodyPr/>
          <a:lstStyle/>
          <a:p>
            <a:fld id="{241BDB79-155B-4012-A29D-FAC21154C69F}" type="slidenum">
              <a:rPr lang="ar-SA" altLang="en-US"/>
              <a:pPr/>
              <a:t>33</a:t>
            </a:fld>
            <a:endParaRPr lang="en-US" altLang="en-US"/>
          </a:p>
        </p:txBody>
      </p:sp>
      <p:sp>
        <p:nvSpPr>
          <p:cNvPr id="14338" name="Rectangle 2">
            <a:extLst>
              <a:ext uri="{FF2B5EF4-FFF2-40B4-BE49-F238E27FC236}">
                <a16:creationId xmlns:a16="http://schemas.microsoft.com/office/drawing/2014/main" id="{7021837A-594A-26AD-3C8B-F9F8E765C455}"/>
              </a:ext>
            </a:extLst>
          </p:cNvPr>
          <p:cNvSpPr>
            <a:spLocks noGrp="1" noChangeArrowheads="1"/>
          </p:cNvSpPr>
          <p:nvPr>
            <p:ph type="title"/>
          </p:nvPr>
        </p:nvSpPr>
        <p:spPr>
          <a:xfrm>
            <a:off x="457200" y="346745"/>
            <a:ext cx="8229600" cy="1143000"/>
          </a:xfrm>
        </p:spPr>
        <p:txBody>
          <a:bodyPr/>
          <a:lstStyle/>
          <a:p>
            <a:r>
              <a:rPr lang="fa-IR" altLang="en-US" sz="4000" dirty="0">
                <a:cs typeface="B Nazanin" panose="00000400000000000000" pitchFamily="2" charset="-78"/>
              </a:rPr>
              <a:t>مقدمه</a:t>
            </a:r>
            <a:endParaRPr lang="en-US" altLang="en-US" sz="4000" dirty="0">
              <a:cs typeface="B Nazanin" panose="00000400000000000000" pitchFamily="2" charset="-78"/>
            </a:endParaRPr>
          </a:p>
        </p:txBody>
      </p:sp>
      <p:sp>
        <p:nvSpPr>
          <p:cNvPr id="14339" name="Rectangle 3">
            <a:extLst>
              <a:ext uri="{FF2B5EF4-FFF2-40B4-BE49-F238E27FC236}">
                <a16:creationId xmlns:a16="http://schemas.microsoft.com/office/drawing/2014/main" id="{4B95CE80-E6BD-ED9C-B50B-ADA56FA450A9}"/>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endParaRPr lang="fa-IR" altLang="en-US" sz="2800" dirty="0">
              <a:cs typeface="Nazanin" pitchFamily="2" charset="0"/>
            </a:endParaRPr>
          </a:p>
          <a:p>
            <a:pPr algn="just">
              <a:buClr>
                <a:srgbClr val="FF6699"/>
              </a:buClr>
              <a:buFont typeface="Wingdings" panose="05000000000000000000" pitchFamily="2" charset="2"/>
              <a:buChar char="Ø"/>
            </a:pPr>
            <a:r>
              <a:rPr lang="fa-IR" altLang="en-US" sz="2800" dirty="0">
                <a:latin typeface="Times New Roman" panose="02020603050405020304" pitchFamily="18" charset="0"/>
                <a:cs typeface="Nazanin" pitchFamily="2" charset="0"/>
              </a:rPr>
              <a:t>در حمله تقريب خطي, نياز داريم که از </a:t>
            </a:r>
            <a:r>
              <a:rPr lang="fa-IR" altLang="en-US" sz="2800" dirty="0">
                <a:solidFill>
                  <a:srgbClr val="FF0000"/>
                </a:solidFill>
                <a:latin typeface="Times New Roman" panose="02020603050405020304" pitchFamily="18" charset="0"/>
                <a:cs typeface="Nazanin" pitchFamily="2" charset="0"/>
              </a:rPr>
              <a:t>قسمت غير خطي</a:t>
            </a:r>
            <a:r>
              <a:rPr lang="fa-IR" altLang="en-US" sz="2800" dirty="0">
                <a:latin typeface="Times New Roman" panose="02020603050405020304" pitchFamily="18" charset="0"/>
                <a:cs typeface="Nazanin" pitchFamily="2" charset="0"/>
              </a:rPr>
              <a:t>, يک تقريب خطي با، باياس مناسب بدست آوريم و بعد از اين کار، قست خطي و اين  تقريب قسمت غير خطي را با هم ترکيب مي کنيم اگر در رابطه بدست آمده بيت </a:t>
            </a:r>
            <a:r>
              <a:rPr lang="fa-IR" altLang="en-US" sz="2800" dirty="0">
                <a:solidFill>
                  <a:srgbClr val="FF0000"/>
                </a:solidFill>
                <a:latin typeface="Times New Roman" panose="02020603050405020304" pitchFamily="18" charset="0"/>
                <a:cs typeface="Nazanin" pitchFamily="2" charset="0"/>
              </a:rPr>
              <a:t>هاي کليد مخفي </a:t>
            </a:r>
            <a:r>
              <a:rPr lang="fa-IR" altLang="en-US" sz="2800" dirty="0">
                <a:latin typeface="Times New Roman" panose="02020603050405020304" pitchFamily="18" charset="0"/>
                <a:cs typeface="Nazanin" pitchFamily="2" charset="0"/>
              </a:rPr>
              <a:t>حضور داشته باشند حمله منجر به بازيابي کليد مخفي خواهد شد ولي اگر تنها بر اساس بيت </a:t>
            </a:r>
            <a:r>
              <a:rPr lang="fa-IR" altLang="en-US" sz="2800" dirty="0">
                <a:solidFill>
                  <a:srgbClr val="FF0000"/>
                </a:solidFill>
                <a:latin typeface="Times New Roman" panose="02020603050405020304" pitchFamily="18" charset="0"/>
                <a:cs typeface="Nazanin" pitchFamily="2" charset="0"/>
              </a:rPr>
              <a:t>هاي کليد اجرايي </a:t>
            </a:r>
            <a:r>
              <a:rPr lang="fa-IR" altLang="en-US" sz="2800" dirty="0">
                <a:latin typeface="Times New Roman" panose="02020603050405020304" pitchFamily="18" charset="0"/>
                <a:cs typeface="Nazanin" pitchFamily="2" charset="0"/>
              </a:rPr>
              <a:t>باشد, حمله تمايز بدست خواهد آمد.</a:t>
            </a:r>
            <a:r>
              <a:rPr lang="en-US" altLang="en-US" sz="2800" dirty="0"/>
              <a:t> </a:t>
            </a:r>
            <a:endParaRPr lang="fa-IR" altLang="en-US" sz="2800" dirty="0"/>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24DFE8F-D053-C372-A62A-48B2BD8A15DC}"/>
              </a:ext>
            </a:extLst>
          </p:cNvPr>
          <p:cNvSpPr>
            <a:spLocks noGrp="1"/>
          </p:cNvSpPr>
          <p:nvPr>
            <p:ph type="sldNum" sz="quarter" idx="12"/>
          </p:nvPr>
        </p:nvSpPr>
        <p:spPr/>
        <p:txBody>
          <a:bodyPr/>
          <a:lstStyle/>
          <a:p>
            <a:fld id="{82B1E7BB-00AB-48DC-AA40-093E6657CB84}" type="slidenum">
              <a:rPr lang="ar-SA" altLang="en-US"/>
              <a:pPr/>
              <a:t>34</a:t>
            </a:fld>
            <a:endParaRPr lang="en-US" altLang="en-US"/>
          </a:p>
        </p:txBody>
      </p:sp>
      <p:sp>
        <p:nvSpPr>
          <p:cNvPr id="129026" name="Rectangle 2">
            <a:extLst>
              <a:ext uri="{FF2B5EF4-FFF2-40B4-BE49-F238E27FC236}">
                <a16:creationId xmlns:a16="http://schemas.microsoft.com/office/drawing/2014/main" id="{ADCC9E5A-8099-A411-F1B9-FD1A87728DA8}"/>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129027" name="Rectangle 3">
            <a:extLst>
              <a:ext uri="{FF2B5EF4-FFF2-40B4-BE49-F238E27FC236}">
                <a16:creationId xmlns:a16="http://schemas.microsoft.com/office/drawing/2014/main" id="{1C04D690-96E9-C42C-8965-91BE9AB6EDE3}"/>
              </a:ext>
            </a:extLst>
          </p:cNvPr>
          <p:cNvSpPr>
            <a:spLocks noGrp="1" noChangeArrowheads="1"/>
          </p:cNvSpPr>
          <p:nvPr>
            <p:ph type="body" idx="1"/>
          </p:nvPr>
        </p:nvSpPr>
        <p:spPr/>
        <p:txBody>
          <a:bodyPr/>
          <a:lstStyle/>
          <a:p>
            <a:endParaRPr lang="fa-IR" altLang="en-US" dirty="0"/>
          </a:p>
          <a:p>
            <a:pPr>
              <a:buClr>
                <a:srgbClr val="FF6699"/>
              </a:buClr>
              <a:buFont typeface="Wingdings" panose="05000000000000000000" pitchFamily="2" charset="2"/>
              <a:buChar char="Ø"/>
            </a:pPr>
            <a:r>
              <a:rPr lang="fa-IR" altLang="en-US" dirty="0">
                <a:cs typeface="Nazanin" pitchFamily="2" charset="0"/>
              </a:rPr>
              <a:t>ضرب داخلي</a:t>
            </a:r>
            <a:endParaRPr lang="en-US" altLang="en-US" dirty="0">
              <a:cs typeface="Nazanin" pitchFamily="2" charset="0"/>
            </a:endParaRPr>
          </a:p>
          <a:p>
            <a:pPr>
              <a:buClr>
                <a:srgbClr val="FF6699"/>
              </a:buClr>
              <a:buFont typeface="Wingdings" panose="05000000000000000000" pitchFamily="2" charset="2"/>
              <a:buChar char="Ø"/>
            </a:pPr>
            <a:endParaRPr lang="en-US" altLang="en-US" dirty="0">
              <a:cs typeface="Nazanin" pitchFamily="2" charset="0"/>
            </a:endParaRPr>
          </a:p>
          <a:p>
            <a:pPr>
              <a:buClr>
                <a:srgbClr val="FF6699"/>
              </a:buClr>
              <a:buFont typeface="Wingdings" panose="05000000000000000000" pitchFamily="2" charset="2"/>
              <a:buChar char="Ø"/>
            </a:pPr>
            <a:endParaRPr lang="en-US" altLang="en-US" dirty="0">
              <a:cs typeface="Nazanin" pitchFamily="2" charset="0"/>
            </a:endParaRPr>
          </a:p>
          <a:p>
            <a:pPr>
              <a:buClr>
                <a:srgbClr val="FF6699"/>
              </a:buClr>
              <a:buFont typeface="Wingdings" panose="05000000000000000000" pitchFamily="2" charset="2"/>
              <a:buChar char="Ø"/>
            </a:pPr>
            <a:r>
              <a:rPr lang="fa-IR" altLang="en-US" dirty="0">
                <a:cs typeface="Nazanin" pitchFamily="2" charset="0"/>
              </a:rPr>
              <a:t>در واقع با ضرب داخلي مي توان بيتهاي خاصي از يک بردار(</a:t>
            </a:r>
            <a:r>
              <a:rPr lang="en-US" altLang="en-US" dirty="0">
                <a:cs typeface="Nazanin" pitchFamily="2" charset="0"/>
              </a:rPr>
              <a:t>  </a:t>
            </a:r>
            <a:r>
              <a:rPr lang="fa-IR" altLang="en-US" dirty="0">
                <a:cs typeface="Nazanin" pitchFamily="2" charset="0"/>
              </a:rPr>
              <a:t>) را انتخاب و با يکديگر </a:t>
            </a:r>
            <a:r>
              <a:rPr lang="en-US" altLang="en-US" sz="2800" dirty="0">
                <a:cs typeface="Nazanin" pitchFamily="2" charset="0"/>
              </a:rPr>
              <a:t>XOR</a:t>
            </a:r>
            <a:r>
              <a:rPr lang="fa-IR" altLang="en-US" dirty="0">
                <a:cs typeface="Nazanin" pitchFamily="2" charset="0"/>
              </a:rPr>
              <a:t> کرد که اين بيتهاي خاص بوسيله بردار ديگري (  </a:t>
            </a:r>
            <a:r>
              <a:rPr lang="en-US" altLang="en-US" dirty="0">
                <a:cs typeface="Nazanin" pitchFamily="2" charset="0"/>
              </a:rPr>
              <a:t> </a:t>
            </a:r>
            <a:r>
              <a:rPr lang="fa-IR" altLang="en-US" dirty="0">
                <a:cs typeface="Nazanin" pitchFamily="2" charset="0"/>
              </a:rPr>
              <a:t>)معين مي شود. </a:t>
            </a:r>
            <a:endParaRPr lang="en-US" altLang="en-US" dirty="0">
              <a:cs typeface="Nazanin" pitchFamily="2" charset="0"/>
            </a:endParaRPr>
          </a:p>
        </p:txBody>
      </p:sp>
      <p:graphicFrame>
        <p:nvGraphicFramePr>
          <p:cNvPr id="129030" name="Object 6">
            <a:extLst>
              <a:ext uri="{FF2B5EF4-FFF2-40B4-BE49-F238E27FC236}">
                <a16:creationId xmlns:a16="http://schemas.microsoft.com/office/drawing/2014/main" id="{0128FA00-B2E9-8108-82CE-7CE576C6145A}"/>
              </a:ext>
            </a:extLst>
          </p:cNvPr>
          <p:cNvGraphicFramePr>
            <a:graphicFrameLocks noChangeAspect="1"/>
          </p:cNvGraphicFramePr>
          <p:nvPr>
            <p:extLst>
              <p:ext uri="{D42A27DB-BD31-4B8C-83A1-F6EECF244321}">
                <p14:modId xmlns:p14="http://schemas.microsoft.com/office/powerpoint/2010/main" val="918374909"/>
              </p:ext>
            </p:extLst>
          </p:nvPr>
        </p:nvGraphicFramePr>
        <p:xfrm>
          <a:off x="1062037" y="2128044"/>
          <a:ext cx="5113338" cy="554037"/>
        </p:xfrm>
        <a:graphic>
          <a:graphicData uri="http://schemas.openxmlformats.org/presentationml/2006/ole">
            <mc:AlternateContent xmlns:mc="http://schemas.openxmlformats.org/markup-compatibility/2006">
              <mc:Choice xmlns:v="urn:schemas-microsoft-com:vml" Requires="v">
                <p:oleObj name="Equation" r:id="rId2" imgW="2222280" imgH="241200" progId="Equation.DSMT4">
                  <p:embed/>
                </p:oleObj>
              </mc:Choice>
              <mc:Fallback>
                <p:oleObj name="Equation" r:id="rId2" imgW="2222280" imgH="241200" progId="Equation.DSMT4">
                  <p:embed/>
                  <p:pic>
                    <p:nvPicPr>
                      <p:cNvPr id="129030" name="Object 6">
                        <a:extLst>
                          <a:ext uri="{FF2B5EF4-FFF2-40B4-BE49-F238E27FC236}">
                            <a16:creationId xmlns:a16="http://schemas.microsoft.com/office/drawing/2014/main" id="{0128FA00-B2E9-8108-82CE-7CE576C61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2128044"/>
                        <a:ext cx="5113338"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1" name="Object 7">
            <a:extLst>
              <a:ext uri="{FF2B5EF4-FFF2-40B4-BE49-F238E27FC236}">
                <a16:creationId xmlns:a16="http://schemas.microsoft.com/office/drawing/2014/main" id="{3E9D4C06-BAFD-EF93-1DF4-1601B7F5020E}"/>
              </a:ext>
            </a:extLst>
          </p:cNvPr>
          <p:cNvGraphicFramePr>
            <a:graphicFrameLocks noChangeAspect="1"/>
          </p:cNvGraphicFramePr>
          <p:nvPr>
            <p:extLst>
              <p:ext uri="{D42A27DB-BD31-4B8C-83A1-F6EECF244321}">
                <p14:modId xmlns:p14="http://schemas.microsoft.com/office/powerpoint/2010/main" val="3416502552"/>
              </p:ext>
            </p:extLst>
          </p:nvPr>
        </p:nvGraphicFramePr>
        <p:xfrm>
          <a:off x="965399" y="3056732"/>
          <a:ext cx="4897437" cy="600075"/>
        </p:xfrm>
        <a:graphic>
          <a:graphicData uri="http://schemas.openxmlformats.org/presentationml/2006/ole">
            <mc:AlternateContent xmlns:mc="http://schemas.openxmlformats.org/markup-compatibility/2006">
              <mc:Choice xmlns:v="urn:schemas-microsoft-com:vml" Requires="v">
                <p:oleObj name="Equation" r:id="rId4" imgW="1866600" imgH="228600" progId="Equation.DSMT4">
                  <p:embed/>
                </p:oleObj>
              </mc:Choice>
              <mc:Fallback>
                <p:oleObj name="Equation" r:id="rId4" imgW="1866600" imgH="228600" progId="Equation.DSMT4">
                  <p:embed/>
                  <p:pic>
                    <p:nvPicPr>
                      <p:cNvPr id="129031" name="Object 7">
                        <a:extLst>
                          <a:ext uri="{FF2B5EF4-FFF2-40B4-BE49-F238E27FC236}">
                            <a16:creationId xmlns:a16="http://schemas.microsoft.com/office/drawing/2014/main" id="{3E9D4C06-BAFD-EF93-1DF4-1601B7F50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399" y="3056732"/>
                        <a:ext cx="489743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2" name="Object 8">
            <a:extLst>
              <a:ext uri="{FF2B5EF4-FFF2-40B4-BE49-F238E27FC236}">
                <a16:creationId xmlns:a16="http://schemas.microsoft.com/office/drawing/2014/main" id="{8FDA6B97-AED2-E98F-5B0C-6F42A4B1355F}"/>
              </a:ext>
            </a:extLst>
          </p:cNvPr>
          <p:cNvGraphicFramePr>
            <a:graphicFrameLocks noChangeAspect="1"/>
          </p:cNvGraphicFramePr>
          <p:nvPr>
            <p:extLst>
              <p:ext uri="{D42A27DB-BD31-4B8C-83A1-F6EECF244321}">
                <p14:modId xmlns:p14="http://schemas.microsoft.com/office/powerpoint/2010/main" val="1566053988"/>
              </p:ext>
            </p:extLst>
          </p:nvPr>
        </p:nvGraphicFramePr>
        <p:xfrm>
          <a:off x="7238578" y="4554835"/>
          <a:ext cx="285750" cy="314325"/>
        </p:xfrm>
        <a:graphic>
          <a:graphicData uri="http://schemas.openxmlformats.org/presentationml/2006/ole">
            <mc:AlternateContent xmlns:mc="http://schemas.openxmlformats.org/markup-compatibility/2006">
              <mc:Choice xmlns:v="urn:schemas-microsoft-com:vml" Requires="v">
                <p:oleObj name="Equation" r:id="rId6" imgW="126720" imgH="139680" progId="Equation.DSMT4">
                  <p:embed/>
                </p:oleObj>
              </mc:Choice>
              <mc:Fallback>
                <p:oleObj name="Equation" r:id="rId6" imgW="126720" imgH="139680" progId="Equation.DSMT4">
                  <p:embed/>
                  <p:pic>
                    <p:nvPicPr>
                      <p:cNvPr id="129032" name="Object 8">
                        <a:extLst>
                          <a:ext uri="{FF2B5EF4-FFF2-40B4-BE49-F238E27FC236}">
                            <a16:creationId xmlns:a16="http://schemas.microsoft.com/office/drawing/2014/main" id="{8FDA6B97-AED2-E98F-5B0C-6F42A4B135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8578" y="4554835"/>
                        <a:ext cx="28575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3" name="Object 9">
            <a:extLst>
              <a:ext uri="{FF2B5EF4-FFF2-40B4-BE49-F238E27FC236}">
                <a16:creationId xmlns:a16="http://schemas.microsoft.com/office/drawing/2014/main" id="{C528902E-3A78-A23E-9E48-0CD2EC81AC4B}"/>
              </a:ext>
            </a:extLst>
          </p:cNvPr>
          <p:cNvGraphicFramePr>
            <a:graphicFrameLocks noChangeAspect="1"/>
          </p:cNvGraphicFramePr>
          <p:nvPr>
            <p:extLst>
              <p:ext uri="{D42A27DB-BD31-4B8C-83A1-F6EECF244321}">
                <p14:modId xmlns:p14="http://schemas.microsoft.com/office/powerpoint/2010/main" val="3052551488"/>
              </p:ext>
            </p:extLst>
          </p:nvPr>
        </p:nvGraphicFramePr>
        <p:xfrm>
          <a:off x="4295775" y="5094287"/>
          <a:ext cx="276225" cy="327025"/>
        </p:xfrm>
        <a:graphic>
          <a:graphicData uri="http://schemas.openxmlformats.org/presentationml/2006/ole">
            <mc:AlternateContent xmlns:mc="http://schemas.openxmlformats.org/markup-compatibility/2006">
              <mc:Choice xmlns:v="urn:schemas-microsoft-com:vml" Requires="v">
                <p:oleObj name="Equation" r:id="rId8" imgW="139680" imgH="164880" progId="Equation.DSMT4">
                  <p:embed/>
                </p:oleObj>
              </mc:Choice>
              <mc:Fallback>
                <p:oleObj name="Equation" r:id="rId8" imgW="139680" imgH="164880" progId="Equation.DSMT4">
                  <p:embed/>
                  <p:pic>
                    <p:nvPicPr>
                      <p:cNvPr id="129033" name="Object 9">
                        <a:extLst>
                          <a:ext uri="{FF2B5EF4-FFF2-40B4-BE49-F238E27FC236}">
                            <a16:creationId xmlns:a16="http://schemas.microsoft.com/office/drawing/2014/main" id="{C528902E-3A78-A23E-9E48-0CD2EC81AC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5775" y="5094287"/>
                        <a:ext cx="276225"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CF3E038-E0C2-6E5E-E5B9-3ED04E590A1B}"/>
              </a:ext>
            </a:extLst>
          </p:cNvPr>
          <p:cNvSpPr>
            <a:spLocks noGrp="1"/>
          </p:cNvSpPr>
          <p:nvPr>
            <p:ph type="sldNum" sz="quarter" idx="12"/>
          </p:nvPr>
        </p:nvSpPr>
        <p:spPr/>
        <p:txBody>
          <a:bodyPr/>
          <a:lstStyle/>
          <a:p>
            <a:fld id="{9430B347-EFBE-4282-A8C3-2878F85AA8F6}" type="slidenum">
              <a:rPr lang="ar-SA" altLang="en-US"/>
              <a:pPr/>
              <a:t>35</a:t>
            </a:fld>
            <a:endParaRPr lang="en-US" altLang="en-US"/>
          </a:p>
        </p:txBody>
      </p:sp>
      <p:sp>
        <p:nvSpPr>
          <p:cNvPr id="121858" name="Rectangle 2">
            <a:extLst>
              <a:ext uri="{FF2B5EF4-FFF2-40B4-BE49-F238E27FC236}">
                <a16:creationId xmlns:a16="http://schemas.microsoft.com/office/drawing/2014/main" id="{46F5CD6E-56A8-3C63-C395-A0D5D142DB2B}"/>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121859" name="Rectangle 3">
            <a:extLst>
              <a:ext uri="{FF2B5EF4-FFF2-40B4-BE49-F238E27FC236}">
                <a16:creationId xmlns:a16="http://schemas.microsoft.com/office/drawing/2014/main" id="{83CF4D63-C14A-536D-0791-123045D96165}"/>
              </a:ext>
            </a:extLst>
          </p:cNvPr>
          <p:cNvSpPr>
            <a:spLocks noGrp="1" noChangeArrowheads="1"/>
          </p:cNvSpPr>
          <p:nvPr>
            <p:ph type="body" idx="1"/>
          </p:nvPr>
        </p:nvSpPr>
        <p:spPr/>
        <p:txBody>
          <a:bodyPr/>
          <a:lstStyle/>
          <a:p>
            <a:endParaRPr lang="en-US" altLang="en-US"/>
          </a:p>
        </p:txBody>
      </p:sp>
      <p:pic>
        <p:nvPicPr>
          <p:cNvPr id="121860" name="Picture 4">
            <a:extLst>
              <a:ext uri="{FF2B5EF4-FFF2-40B4-BE49-F238E27FC236}">
                <a16:creationId xmlns:a16="http://schemas.microsoft.com/office/drawing/2014/main" id="{F7E50E13-1A01-C600-65C5-0E9E30EC5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62642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21861" name="Picture 5">
            <a:extLst>
              <a:ext uri="{FF2B5EF4-FFF2-40B4-BE49-F238E27FC236}">
                <a16:creationId xmlns:a16="http://schemas.microsoft.com/office/drawing/2014/main" id="{A9D91ED4-A382-4D45-E18E-34D953BD3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773238"/>
            <a:ext cx="6192838" cy="4727575"/>
          </a:xfrm>
          <a:prstGeom prst="rect">
            <a:avLst/>
          </a:prstGeom>
          <a:noFill/>
          <a:extLst>
            <a:ext uri="{909E8E84-426E-40DD-AFC4-6F175D3DCCD1}">
              <a14:hiddenFill xmlns:a14="http://schemas.microsoft.com/office/drawing/2010/main">
                <a:solidFill>
                  <a:srgbClr val="FFFFFF"/>
                </a:solidFill>
              </a14:hiddenFill>
            </a:ext>
          </a:extLst>
        </p:spPr>
      </p:pic>
      <p:pic>
        <p:nvPicPr>
          <p:cNvPr id="121865" name="Picture 9">
            <a:extLst>
              <a:ext uri="{FF2B5EF4-FFF2-40B4-BE49-F238E27FC236}">
                <a16:creationId xmlns:a16="http://schemas.microsoft.com/office/drawing/2014/main" id="{306CC8FC-DA9B-9F54-AE62-FBE09840B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1773238"/>
            <a:ext cx="6335712" cy="480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box(in)">
                                      <p:cBhvr>
                                        <p:cTn id="7" dur="500"/>
                                        <p:tgtEl>
                                          <p:spTgt spid="121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1865"/>
                                        </p:tgtEl>
                                        <p:attrNameLst>
                                          <p:attrName>style.visibility</p:attrName>
                                        </p:attrNameLst>
                                      </p:cBhvr>
                                      <p:to>
                                        <p:strVal val="visible"/>
                                      </p:to>
                                    </p:set>
                                    <p:animEffect transition="in" filter="box(in)">
                                      <p:cBhvr>
                                        <p:cTn id="12" dur="500"/>
                                        <p:tgtEl>
                                          <p:spTgt spid="121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90FFEE3-A5D7-AF37-00B1-F7E4622DF1D2}"/>
              </a:ext>
            </a:extLst>
          </p:cNvPr>
          <p:cNvSpPr>
            <a:spLocks noGrp="1"/>
          </p:cNvSpPr>
          <p:nvPr>
            <p:ph type="sldNum" sz="quarter" idx="12"/>
          </p:nvPr>
        </p:nvSpPr>
        <p:spPr/>
        <p:txBody>
          <a:bodyPr/>
          <a:lstStyle/>
          <a:p>
            <a:fld id="{016917FA-9538-4F4F-B2D4-039A462A5D5B}" type="slidenum">
              <a:rPr lang="ar-SA" altLang="en-US"/>
              <a:pPr/>
              <a:t>36</a:t>
            </a:fld>
            <a:endParaRPr lang="en-US" altLang="en-US"/>
          </a:p>
        </p:txBody>
      </p:sp>
      <p:sp>
        <p:nvSpPr>
          <p:cNvPr id="128002" name="Rectangle 2">
            <a:extLst>
              <a:ext uri="{FF2B5EF4-FFF2-40B4-BE49-F238E27FC236}">
                <a16:creationId xmlns:a16="http://schemas.microsoft.com/office/drawing/2014/main" id="{229A27F0-045A-0768-DF4C-37238BF62E53}"/>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128003" name="Rectangle 3">
            <a:extLst>
              <a:ext uri="{FF2B5EF4-FFF2-40B4-BE49-F238E27FC236}">
                <a16:creationId xmlns:a16="http://schemas.microsoft.com/office/drawing/2014/main" id="{929C5B1D-BCA2-A895-04AE-44CE19B85EA2}"/>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dirty="0">
                <a:cs typeface="B Nazanin" panose="00000400000000000000" pitchFamily="2" charset="-78"/>
              </a:rPr>
              <a:t>اين حمله شامل سه مرحله زير است:</a:t>
            </a:r>
          </a:p>
          <a:p>
            <a:pPr lvl="1">
              <a:buClr>
                <a:srgbClr val="FF6699"/>
              </a:buClr>
              <a:buFont typeface="Wingdings" panose="05000000000000000000" pitchFamily="2" charset="2"/>
              <a:buNone/>
            </a:pPr>
            <a:endParaRPr lang="fa-IR" altLang="en-US" dirty="0">
              <a:cs typeface="B Nazanin" panose="00000400000000000000" pitchFamily="2" charset="-78"/>
            </a:endParaRPr>
          </a:p>
          <a:p>
            <a:pPr lvl="1">
              <a:buClr>
                <a:srgbClr val="FF6699"/>
              </a:buClr>
              <a:buFont typeface="Wingdings" panose="05000000000000000000" pitchFamily="2" charset="2"/>
              <a:buNone/>
            </a:pPr>
            <a:r>
              <a:rPr lang="fa-IR" altLang="en-US" dirty="0">
                <a:cs typeface="B Nazanin" panose="00000400000000000000" pitchFamily="2" charset="-78"/>
              </a:rPr>
              <a:t>1- بدست آوردن بهترين تقريب خطي بخش غير خطي</a:t>
            </a:r>
          </a:p>
          <a:p>
            <a:pPr lvl="1">
              <a:buClr>
                <a:srgbClr val="FF6699"/>
              </a:buClr>
              <a:buFont typeface="Wingdings" panose="05000000000000000000" pitchFamily="2" charset="2"/>
              <a:buNone/>
            </a:pPr>
            <a:endParaRPr lang="fa-IR" altLang="en-US" dirty="0">
              <a:cs typeface="B Nazanin" panose="00000400000000000000" pitchFamily="2" charset="-78"/>
            </a:endParaRPr>
          </a:p>
          <a:p>
            <a:pPr lvl="1">
              <a:buClr>
                <a:srgbClr val="FF6699"/>
              </a:buClr>
              <a:buFont typeface="Wingdings" panose="05000000000000000000" pitchFamily="2" charset="2"/>
              <a:buNone/>
            </a:pPr>
            <a:r>
              <a:rPr lang="fa-IR" altLang="en-US" dirty="0">
                <a:cs typeface="B Nazanin" panose="00000400000000000000" pitchFamily="2" charset="-78"/>
              </a:rPr>
              <a:t>2- بدست آوردن رابطه اثر پوشانه در رابطه خطي</a:t>
            </a:r>
          </a:p>
          <a:p>
            <a:pPr lvl="1">
              <a:buClr>
                <a:srgbClr val="FF6699"/>
              </a:buClr>
              <a:buFont typeface="Wingdings" panose="05000000000000000000" pitchFamily="2" charset="2"/>
              <a:buNone/>
            </a:pPr>
            <a:endParaRPr lang="fa-IR" altLang="en-US" dirty="0">
              <a:cs typeface="B Nazanin" panose="00000400000000000000" pitchFamily="2" charset="-78"/>
            </a:endParaRPr>
          </a:p>
          <a:p>
            <a:pPr lvl="1">
              <a:buClr>
                <a:srgbClr val="FF6699"/>
              </a:buClr>
              <a:buFont typeface="Wingdings" panose="05000000000000000000" pitchFamily="2" charset="2"/>
              <a:buNone/>
            </a:pPr>
            <a:r>
              <a:rPr lang="fa-IR" altLang="en-US" dirty="0">
                <a:cs typeface="B Nazanin" panose="00000400000000000000" pitchFamily="2" charset="-78"/>
              </a:rPr>
              <a:t>3- ترکيب دو رابطه بالا و بدست آوردن رابطه اي تنها بر اساس بیتهاي خروجي    </a:t>
            </a:r>
            <a:endParaRPr lang="en-US" altLang="en-US" dirty="0">
              <a:cs typeface="B Nazanin" panose="00000400000000000000" pitchFamily="2" charset="-78"/>
            </a:endParaRPr>
          </a:p>
        </p:txBody>
      </p:sp>
      <p:graphicFrame>
        <p:nvGraphicFramePr>
          <p:cNvPr id="128004" name="Object 4">
            <a:extLst>
              <a:ext uri="{FF2B5EF4-FFF2-40B4-BE49-F238E27FC236}">
                <a16:creationId xmlns:a16="http://schemas.microsoft.com/office/drawing/2014/main" id="{F3A3147A-D2F8-BFA9-0882-0FDF98507DD3}"/>
              </a:ext>
            </a:extLst>
          </p:cNvPr>
          <p:cNvGraphicFramePr>
            <a:graphicFrameLocks noChangeAspect="1"/>
          </p:cNvGraphicFramePr>
          <p:nvPr>
            <p:extLst>
              <p:ext uri="{D42A27DB-BD31-4B8C-83A1-F6EECF244321}">
                <p14:modId xmlns:p14="http://schemas.microsoft.com/office/powerpoint/2010/main" val="4146867807"/>
              </p:ext>
            </p:extLst>
          </p:nvPr>
        </p:nvGraphicFramePr>
        <p:xfrm>
          <a:off x="676275" y="4149080"/>
          <a:ext cx="3273425" cy="719137"/>
        </p:xfrm>
        <a:graphic>
          <a:graphicData uri="http://schemas.openxmlformats.org/presentationml/2006/ole">
            <mc:AlternateContent xmlns:mc="http://schemas.openxmlformats.org/markup-compatibility/2006">
              <mc:Choice xmlns:v="urn:schemas-microsoft-com:vml" Requires="v">
                <p:oleObj name="Equation" r:id="rId2" imgW="1562040" imgH="342720" progId="Equation.DSMT4">
                  <p:embed/>
                </p:oleObj>
              </mc:Choice>
              <mc:Fallback>
                <p:oleObj name="Equation" r:id="rId2" imgW="1562040" imgH="342720" progId="Equation.DSMT4">
                  <p:embed/>
                  <p:pic>
                    <p:nvPicPr>
                      <p:cNvPr id="128004" name="Object 4">
                        <a:extLst>
                          <a:ext uri="{FF2B5EF4-FFF2-40B4-BE49-F238E27FC236}">
                            <a16:creationId xmlns:a16="http://schemas.microsoft.com/office/drawing/2014/main" id="{F3A3147A-D2F8-BFA9-0882-0FDF98507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4149080"/>
                        <a:ext cx="32734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5" name="Object 5">
            <a:extLst>
              <a:ext uri="{FF2B5EF4-FFF2-40B4-BE49-F238E27FC236}">
                <a16:creationId xmlns:a16="http://schemas.microsoft.com/office/drawing/2014/main" id="{26A8D019-7332-011C-C9A0-DD1D330D982E}"/>
              </a:ext>
            </a:extLst>
          </p:cNvPr>
          <p:cNvGraphicFramePr>
            <a:graphicFrameLocks noChangeAspect="1"/>
          </p:cNvGraphicFramePr>
          <p:nvPr/>
        </p:nvGraphicFramePr>
        <p:xfrm>
          <a:off x="755650" y="3141663"/>
          <a:ext cx="4408488" cy="738187"/>
        </p:xfrm>
        <a:graphic>
          <a:graphicData uri="http://schemas.openxmlformats.org/presentationml/2006/ole">
            <mc:AlternateContent xmlns:mc="http://schemas.openxmlformats.org/markup-compatibility/2006">
              <mc:Choice xmlns:v="urn:schemas-microsoft-com:vml" Requires="v">
                <p:oleObj name="Equation" r:id="rId4" imgW="2120760" imgH="355320" progId="Equation.DSMT4">
                  <p:embed/>
                </p:oleObj>
              </mc:Choice>
              <mc:Fallback>
                <p:oleObj name="Equation" r:id="rId4" imgW="2120760" imgH="355320" progId="Equation.DSMT4">
                  <p:embed/>
                  <p:pic>
                    <p:nvPicPr>
                      <p:cNvPr id="128005" name="Object 5">
                        <a:extLst>
                          <a:ext uri="{FF2B5EF4-FFF2-40B4-BE49-F238E27FC236}">
                            <a16:creationId xmlns:a16="http://schemas.microsoft.com/office/drawing/2014/main" id="{26A8D019-7332-011C-C9A0-DD1D330D9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141663"/>
                        <a:ext cx="4408488"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6" name="Object 6">
            <a:extLst>
              <a:ext uri="{FF2B5EF4-FFF2-40B4-BE49-F238E27FC236}">
                <a16:creationId xmlns:a16="http://schemas.microsoft.com/office/drawing/2014/main" id="{FB397F52-5133-C431-5803-4EAEBF63C8B3}"/>
              </a:ext>
            </a:extLst>
          </p:cNvPr>
          <p:cNvGraphicFramePr>
            <a:graphicFrameLocks noChangeAspect="1"/>
          </p:cNvGraphicFramePr>
          <p:nvPr/>
        </p:nvGraphicFramePr>
        <p:xfrm>
          <a:off x="827088" y="5373688"/>
          <a:ext cx="1511300" cy="784225"/>
        </p:xfrm>
        <a:graphic>
          <a:graphicData uri="http://schemas.openxmlformats.org/presentationml/2006/ole">
            <mc:AlternateContent xmlns:mc="http://schemas.openxmlformats.org/markup-compatibility/2006">
              <mc:Choice xmlns:v="urn:schemas-microsoft-com:vml" Requires="v">
                <p:oleObj name="Equation" r:id="rId6" imgW="660240" imgH="342720" progId="Equation.DSMT4">
                  <p:embed/>
                </p:oleObj>
              </mc:Choice>
              <mc:Fallback>
                <p:oleObj name="Equation" r:id="rId6" imgW="660240" imgH="342720" progId="Equation.DSMT4">
                  <p:embed/>
                  <p:pic>
                    <p:nvPicPr>
                      <p:cNvPr id="128006" name="Object 6">
                        <a:extLst>
                          <a:ext uri="{FF2B5EF4-FFF2-40B4-BE49-F238E27FC236}">
                            <a16:creationId xmlns:a16="http://schemas.microsoft.com/office/drawing/2014/main" id="{FB397F52-5133-C431-5803-4EAEBF63C8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5373688"/>
                        <a:ext cx="151130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9DA01A1-4799-E4B5-2CB0-9A7DCDDB0A4F}"/>
              </a:ext>
            </a:extLst>
          </p:cNvPr>
          <p:cNvSpPr>
            <a:spLocks noGrp="1"/>
          </p:cNvSpPr>
          <p:nvPr>
            <p:ph type="sldNum" sz="quarter" idx="12"/>
          </p:nvPr>
        </p:nvSpPr>
        <p:spPr/>
        <p:txBody>
          <a:bodyPr/>
          <a:lstStyle/>
          <a:p>
            <a:fld id="{9130A3A7-A5C3-44CB-A5E0-5EB3FF221955}" type="slidenum">
              <a:rPr lang="ar-SA" altLang="en-US"/>
              <a:pPr/>
              <a:t>37</a:t>
            </a:fld>
            <a:endParaRPr lang="en-US" altLang="en-US"/>
          </a:p>
        </p:txBody>
      </p:sp>
      <p:sp>
        <p:nvSpPr>
          <p:cNvPr id="73730" name="Rectangle 2">
            <a:extLst>
              <a:ext uri="{FF2B5EF4-FFF2-40B4-BE49-F238E27FC236}">
                <a16:creationId xmlns:a16="http://schemas.microsoft.com/office/drawing/2014/main" id="{42E758BF-58F3-28B4-600E-0DB64158B0EA}"/>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73731" name="Rectangle 3">
            <a:extLst>
              <a:ext uri="{FF2B5EF4-FFF2-40B4-BE49-F238E27FC236}">
                <a16:creationId xmlns:a16="http://schemas.microsoft.com/office/drawing/2014/main" id="{C51822C0-D438-5769-72CE-D9C58D502914}"/>
              </a:ext>
            </a:extLst>
          </p:cNvPr>
          <p:cNvSpPr>
            <a:spLocks noGrp="1" noChangeArrowheads="1"/>
          </p:cNvSpPr>
          <p:nvPr>
            <p:ph type="body" idx="1"/>
          </p:nvPr>
        </p:nvSpPr>
        <p:spPr/>
        <p:txBody>
          <a:bodyPr/>
          <a:lstStyle/>
          <a:p>
            <a:pPr>
              <a:buClr>
                <a:srgbClr val="FF6699"/>
              </a:buClr>
              <a:buFont typeface="Wingdings" panose="05000000000000000000" pitchFamily="2" charset="2"/>
              <a:buNone/>
            </a:pPr>
            <a:endParaRPr lang="fa-IR" altLang="en-US" dirty="0">
              <a:cs typeface="Nazanin" pitchFamily="2" charset="0"/>
            </a:endParaRPr>
          </a:p>
          <a:p>
            <a:pPr>
              <a:buClr>
                <a:srgbClr val="FF6699"/>
              </a:buClr>
              <a:buFont typeface="Wingdings" panose="05000000000000000000" pitchFamily="2" charset="2"/>
              <a:buChar char="Ø"/>
            </a:pPr>
            <a:r>
              <a:rPr lang="fa-IR" altLang="en-US" dirty="0">
                <a:cs typeface="Nazanin" pitchFamily="2" charset="0"/>
              </a:rPr>
              <a:t>پوشانه (            ) </a:t>
            </a:r>
            <a:r>
              <a:rPr lang="en-US" altLang="en-US" dirty="0">
                <a:cs typeface="Nazanin" pitchFamily="2" charset="0"/>
              </a:rPr>
              <a:t>MASK</a:t>
            </a:r>
            <a:r>
              <a:rPr lang="fa-IR" altLang="en-US" dirty="0">
                <a:cs typeface="Nazanin" pitchFamily="2" charset="0"/>
              </a:rPr>
              <a:t> يک مقدار 32 بيتي</a:t>
            </a:r>
            <a:r>
              <a:rPr lang="en-US" altLang="en-US" dirty="0">
                <a:cs typeface="Nazanin" pitchFamily="2" charset="0"/>
              </a:rPr>
              <a:t> </a:t>
            </a:r>
            <a:r>
              <a:rPr lang="fa-IR" altLang="en-US" dirty="0">
                <a:cs typeface="Nazanin" pitchFamily="2" charset="0"/>
              </a:rPr>
              <a:t>ميباشد</a:t>
            </a:r>
          </a:p>
        </p:txBody>
      </p:sp>
      <p:graphicFrame>
        <p:nvGraphicFramePr>
          <p:cNvPr id="73733" name="Object 5">
            <a:extLst>
              <a:ext uri="{FF2B5EF4-FFF2-40B4-BE49-F238E27FC236}">
                <a16:creationId xmlns:a16="http://schemas.microsoft.com/office/drawing/2014/main" id="{BB541E2D-49E3-A832-A97E-BE051173810D}"/>
              </a:ext>
            </a:extLst>
          </p:cNvPr>
          <p:cNvGraphicFramePr>
            <a:graphicFrameLocks noChangeAspect="1"/>
          </p:cNvGraphicFramePr>
          <p:nvPr/>
        </p:nvGraphicFramePr>
        <p:xfrm>
          <a:off x="611188" y="3573463"/>
          <a:ext cx="7669212" cy="2324100"/>
        </p:xfrm>
        <a:graphic>
          <a:graphicData uri="http://schemas.openxmlformats.org/presentationml/2006/ole">
            <mc:AlternateContent xmlns:mc="http://schemas.openxmlformats.org/markup-compatibility/2006">
              <mc:Choice xmlns:v="urn:schemas-microsoft-com:vml" Requires="v">
                <p:oleObj name="Equation" r:id="rId2" imgW="3187440" imgH="965160" progId="Equation.DSMT4">
                  <p:embed/>
                </p:oleObj>
              </mc:Choice>
              <mc:Fallback>
                <p:oleObj name="Equation" r:id="rId2" imgW="3187440" imgH="965160" progId="Equation.DSMT4">
                  <p:embed/>
                  <p:pic>
                    <p:nvPicPr>
                      <p:cNvPr id="73733" name="Object 5">
                        <a:extLst>
                          <a:ext uri="{FF2B5EF4-FFF2-40B4-BE49-F238E27FC236}">
                            <a16:creationId xmlns:a16="http://schemas.microsoft.com/office/drawing/2014/main" id="{BB541E2D-49E3-A832-A97E-BE0511738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573463"/>
                        <a:ext cx="7669212" cy="232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6">
            <a:extLst>
              <a:ext uri="{FF2B5EF4-FFF2-40B4-BE49-F238E27FC236}">
                <a16:creationId xmlns:a16="http://schemas.microsoft.com/office/drawing/2014/main" id="{4E020B0A-997C-8E66-C15A-EA08E088B464}"/>
              </a:ext>
            </a:extLst>
          </p:cNvPr>
          <p:cNvGraphicFramePr>
            <a:graphicFrameLocks noChangeAspect="1"/>
          </p:cNvGraphicFramePr>
          <p:nvPr/>
        </p:nvGraphicFramePr>
        <p:xfrm>
          <a:off x="6011863" y="2205038"/>
          <a:ext cx="1223962" cy="595312"/>
        </p:xfrm>
        <a:graphic>
          <a:graphicData uri="http://schemas.openxmlformats.org/presentationml/2006/ole">
            <mc:AlternateContent xmlns:mc="http://schemas.openxmlformats.org/markup-compatibility/2006">
              <mc:Choice xmlns:v="urn:schemas-microsoft-com:vml" Requires="v">
                <p:oleObj name="Equation" r:id="rId4" imgW="495000" imgH="241200" progId="Equation.DSMT4">
                  <p:embed/>
                </p:oleObj>
              </mc:Choice>
              <mc:Fallback>
                <p:oleObj name="Equation" r:id="rId4" imgW="495000" imgH="241200" progId="Equation.DSMT4">
                  <p:embed/>
                  <p:pic>
                    <p:nvPicPr>
                      <p:cNvPr id="73734" name="Object 6">
                        <a:extLst>
                          <a:ext uri="{FF2B5EF4-FFF2-40B4-BE49-F238E27FC236}">
                            <a16:creationId xmlns:a16="http://schemas.microsoft.com/office/drawing/2014/main" id="{4E020B0A-997C-8E66-C15A-EA08E088B4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2205038"/>
                        <a:ext cx="1223962"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7">
            <a:extLst>
              <a:ext uri="{FF2B5EF4-FFF2-40B4-BE49-F238E27FC236}">
                <a16:creationId xmlns:a16="http://schemas.microsoft.com/office/drawing/2014/main" id="{C17401A8-99EB-71F7-BA40-0F40AA07E085}"/>
              </a:ext>
            </a:extLst>
          </p:cNvPr>
          <p:cNvSpPr>
            <a:spLocks noGrp="1"/>
          </p:cNvSpPr>
          <p:nvPr>
            <p:ph type="sldNum" sz="quarter" idx="12"/>
          </p:nvPr>
        </p:nvSpPr>
        <p:spPr/>
        <p:txBody>
          <a:bodyPr/>
          <a:lstStyle/>
          <a:p>
            <a:fld id="{FD445A1E-5F05-48E2-913A-1F2406CBD20C}" type="slidenum">
              <a:rPr lang="ar-SA" altLang="en-US"/>
              <a:pPr/>
              <a:t>38</a:t>
            </a:fld>
            <a:endParaRPr lang="en-US" altLang="en-US"/>
          </a:p>
        </p:txBody>
      </p:sp>
      <p:sp>
        <p:nvSpPr>
          <p:cNvPr id="112642" name="Rectangle 2">
            <a:extLst>
              <a:ext uri="{FF2B5EF4-FFF2-40B4-BE49-F238E27FC236}">
                <a16:creationId xmlns:a16="http://schemas.microsoft.com/office/drawing/2014/main" id="{7051017C-E86F-F84E-9A5B-69C3397B4B75}"/>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112643" name="Rectangle 3">
            <a:extLst>
              <a:ext uri="{FF2B5EF4-FFF2-40B4-BE49-F238E27FC236}">
                <a16:creationId xmlns:a16="http://schemas.microsoft.com/office/drawing/2014/main" id="{239F4E86-41C6-6678-FF1A-54C655A5CD66}"/>
              </a:ext>
            </a:extLst>
          </p:cNvPr>
          <p:cNvSpPr>
            <a:spLocks noGrp="1" noChangeArrowheads="1"/>
          </p:cNvSpPr>
          <p:nvPr>
            <p:ph type="body" sz="half" idx="1"/>
          </p:nvPr>
        </p:nvSpPr>
        <p:spPr>
          <a:xfrm>
            <a:off x="529406" y="1556792"/>
            <a:ext cx="8147050" cy="4525963"/>
          </a:xfrm>
        </p:spPr>
        <p:txBody>
          <a:bodyPr/>
          <a:lstStyle/>
          <a:p>
            <a:pPr>
              <a:buFontTx/>
              <a:buNone/>
            </a:pPr>
            <a:endParaRPr lang="fa-IR" altLang="en-US" dirty="0">
              <a:cs typeface="Nazanin" pitchFamily="2" charset="0"/>
            </a:endParaRPr>
          </a:p>
          <a:p>
            <a:pPr>
              <a:buClr>
                <a:srgbClr val="FF6699"/>
              </a:buClr>
              <a:buFont typeface="Wingdings" panose="05000000000000000000" pitchFamily="2" charset="2"/>
              <a:buChar char="Ø"/>
            </a:pPr>
            <a:r>
              <a:rPr lang="fa-IR" altLang="en-US" dirty="0">
                <a:cs typeface="Nazanin" pitchFamily="2" charset="0"/>
              </a:rPr>
              <a:t>ابتدا بايد ماتريس متناسب با     يعني          را محاسبه کرد.</a:t>
            </a:r>
          </a:p>
          <a:p>
            <a:pPr>
              <a:buClr>
                <a:srgbClr val="FF6699"/>
              </a:buClr>
              <a:buFont typeface="Wingdings" panose="05000000000000000000" pitchFamily="2" charset="2"/>
              <a:buChar char="Ø"/>
            </a:pPr>
            <a:r>
              <a:rPr lang="fa-IR" altLang="en-US" dirty="0">
                <a:cs typeface="Nazanin" pitchFamily="2" charset="0"/>
              </a:rPr>
              <a:t>و سپس روابط را در حالت ضرب ماتريسي دنبال کرد.</a:t>
            </a:r>
          </a:p>
          <a:p>
            <a:endParaRPr lang="en-US" altLang="en-US" dirty="0">
              <a:cs typeface="Nazanin" pitchFamily="2" charset="0"/>
            </a:endParaRPr>
          </a:p>
        </p:txBody>
      </p:sp>
      <p:graphicFrame>
        <p:nvGraphicFramePr>
          <p:cNvPr id="112647" name="Object 7">
            <a:extLst>
              <a:ext uri="{FF2B5EF4-FFF2-40B4-BE49-F238E27FC236}">
                <a16:creationId xmlns:a16="http://schemas.microsoft.com/office/drawing/2014/main" id="{5DCF3F00-F7BC-CE53-AE20-DA3E09C35F3D}"/>
              </a:ext>
            </a:extLst>
          </p:cNvPr>
          <p:cNvGraphicFramePr>
            <a:graphicFrameLocks noChangeAspect="1"/>
          </p:cNvGraphicFramePr>
          <p:nvPr>
            <p:extLst>
              <p:ext uri="{D42A27DB-BD31-4B8C-83A1-F6EECF244321}">
                <p14:modId xmlns:p14="http://schemas.microsoft.com/office/powerpoint/2010/main" val="2398881499"/>
              </p:ext>
            </p:extLst>
          </p:nvPr>
        </p:nvGraphicFramePr>
        <p:xfrm>
          <a:off x="4067944" y="2349500"/>
          <a:ext cx="527050" cy="352425"/>
        </p:xfrm>
        <a:graphic>
          <a:graphicData uri="http://schemas.openxmlformats.org/presentationml/2006/ole">
            <mc:AlternateContent xmlns:mc="http://schemas.openxmlformats.org/markup-compatibility/2006">
              <mc:Choice xmlns:v="urn:schemas-microsoft-com:vml" Requires="v">
                <p:oleObj name="Equation" r:id="rId2" imgW="152280" imgH="139680" progId="Equation.DSMT4">
                  <p:embed/>
                </p:oleObj>
              </mc:Choice>
              <mc:Fallback>
                <p:oleObj name="Equation" r:id="rId2" imgW="152280" imgH="139680" progId="Equation.DSMT4">
                  <p:embed/>
                  <p:pic>
                    <p:nvPicPr>
                      <p:cNvPr id="112647" name="Object 7">
                        <a:extLst>
                          <a:ext uri="{FF2B5EF4-FFF2-40B4-BE49-F238E27FC236}">
                            <a16:creationId xmlns:a16="http://schemas.microsoft.com/office/drawing/2014/main" id="{5DCF3F00-F7BC-CE53-AE20-DA3E09C35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349500"/>
                        <a:ext cx="5270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9" name="Object 9">
            <a:extLst>
              <a:ext uri="{FF2B5EF4-FFF2-40B4-BE49-F238E27FC236}">
                <a16:creationId xmlns:a16="http://schemas.microsoft.com/office/drawing/2014/main" id="{E6D29E32-CAD7-E50B-19D5-3D365C022041}"/>
              </a:ext>
            </a:extLst>
          </p:cNvPr>
          <p:cNvGraphicFramePr>
            <a:graphicFrameLocks noChangeAspect="1"/>
          </p:cNvGraphicFramePr>
          <p:nvPr/>
        </p:nvGraphicFramePr>
        <p:xfrm>
          <a:off x="2627313" y="2205038"/>
          <a:ext cx="863600" cy="536575"/>
        </p:xfrm>
        <a:graphic>
          <a:graphicData uri="http://schemas.openxmlformats.org/presentationml/2006/ole">
            <mc:AlternateContent xmlns:mc="http://schemas.openxmlformats.org/markup-compatibility/2006">
              <mc:Choice xmlns:v="urn:schemas-microsoft-com:vml" Requires="v">
                <p:oleObj name="Equation" r:id="rId4" imgW="368280" imgH="228600" progId="Equation.DSMT4">
                  <p:embed/>
                </p:oleObj>
              </mc:Choice>
              <mc:Fallback>
                <p:oleObj name="Equation" r:id="rId4" imgW="368280" imgH="228600" progId="Equation.DSMT4">
                  <p:embed/>
                  <p:pic>
                    <p:nvPicPr>
                      <p:cNvPr id="112649" name="Object 9">
                        <a:extLst>
                          <a:ext uri="{FF2B5EF4-FFF2-40B4-BE49-F238E27FC236}">
                            <a16:creationId xmlns:a16="http://schemas.microsoft.com/office/drawing/2014/main" id="{E6D29E32-CAD7-E50B-19D5-3D365C0220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205038"/>
                        <a:ext cx="863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61" name="Object 21">
            <a:extLst>
              <a:ext uri="{FF2B5EF4-FFF2-40B4-BE49-F238E27FC236}">
                <a16:creationId xmlns:a16="http://schemas.microsoft.com/office/drawing/2014/main" id="{DF889923-F4A2-E186-4B36-58D9AD997FCD}"/>
              </a:ext>
            </a:extLst>
          </p:cNvPr>
          <p:cNvGraphicFramePr>
            <a:graphicFrameLocks noGrp="1" noChangeAspect="1"/>
          </p:cNvGraphicFramePr>
          <p:nvPr>
            <p:ph sz="quarter" idx="3"/>
          </p:nvPr>
        </p:nvGraphicFramePr>
        <p:xfrm>
          <a:off x="755650" y="3649663"/>
          <a:ext cx="7056438" cy="2155825"/>
        </p:xfrm>
        <a:graphic>
          <a:graphicData uri="http://schemas.openxmlformats.org/presentationml/2006/ole">
            <mc:AlternateContent xmlns:mc="http://schemas.openxmlformats.org/markup-compatibility/2006">
              <mc:Choice xmlns:v="urn:schemas-microsoft-com:vml" Requires="v">
                <p:oleObj name="Equation" r:id="rId6" imgW="3708360" imgH="965160" progId="Equation.DSMT4">
                  <p:embed/>
                </p:oleObj>
              </mc:Choice>
              <mc:Fallback>
                <p:oleObj name="Equation" r:id="rId6" imgW="3708360" imgH="965160" progId="Equation.DSMT4">
                  <p:embed/>
                  <p:pic>
                    <p:nvPicPr>
                      <p:cNvPr id="112661" name="Object 21">
                        <a:extLst>
                          <a:ext uri="{FF2B5EF4-FFF2-40B4-BE49-F238E27FC236}">
                            <a16:creationId xmlns:a16="http://schemas.microsoft.com/office/drawing/2014/main" id="{DF889923-F4A2-E186-4B36-58D9AD997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649663"/>
                        <a:ext cx="7056438" cy="21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09AE1A2-4121-E787-0E22-3CC5F914BED1}"/>
              </a:ext>
            </a:extLst>
          </p:cNvPr>
          <p:cNvSpPr>
            <a:spLocks noGrp="1"/>
          </p:cNvSpPr>
          <p:nvPr>
            <p:ph type="sldNum" sz="quarter" idx="12"/>
          </p:nvPr>
        </p:nvSpPr>
        <p:spPr/>
        <p:txBody>
          <a:bodyPr/>
          <a:lstStyle/>
          <a:p>
            <a:fld id="{DD3B1976-14CD-4F90-AAED-3942827D09E1}" type="slidenum">
              <a:rPr lang="ar-SA" altLang="en-US"/>
              <a:pPr/>
              <a:t>39</a:t>
            </a:fld>
            <a:endParaRPr lang="en-US" altLang="en-US"/>
          </a:p>
        </p:txBody>
      </p:sp>
      <p:sp>
        <p:nvSpPr>
          <p:cNvPr id="74754" name="Rectangle 2">
            <a:extLst>
              <a:ext uri="{FF2B5EF4-FFF2-40B4-BE49-F238E27FC236}">
                <a16:creationId xmlns:a16="http://schemas.microsoft.com/office/drawing/2014/main" id="{B87EBAE2-CB04-F6EF-3363-C31C2A73479C}"/>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74755" name="Rectangle 3">
            <a:extLst>
              <a:ext uri="{FF2B5EF4-FFF2-40B4-BE49-F238E27FC236}">
                <a16:creationId xmlns:a16="http://schemas.microsoft.com/office/drawing/2014/main" id="{D219CA2E-0DBE-AA48-B349-65D4C6C1C058}"/>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a:cs typeface="Nazanin" pitchFamily="2" charset="0"/>
              </a:rPr>
              <a:t>ما به دنبال تقريب خطي از </a:t>
            </a:r>
            <a:r>
              <a:rPr lang="en-US" altLang="en-US">
                <a:cs typeface="Nazanin" pitchFamily="2" charset="0"/>
              </a:rPr>
              <a:t>FSM</a:t>
            </a:r>
            <a:r>
              <a:rPr lang="fa-IR" altLang="en-US">
                <a:cs typeface="Nazanin" pitchFamily="2" charset="0"/>
              </a:rPr>
              <a:t> با، باياس قابل توجه هستيم.</a:t>
            </a:r>
          </a:p>
          <a:p>
            <a:pPr>
              <a:buClr>
                <a:srgbClr val="FF6699"/>
              </a:buClr>
              <a:buFont typeface="Wingdings" panose="05000000000000000000" pitchFamily="2" charset="2"/>
              <a:buChar char="Ø"/>
            </a:pPr>
            <a:endParaRPr lang="fa-IR" altLang="en-US">
              <a:cs typeface="Nazanin" pitchFamily="2" charset="0"/>
            </a:endParaRPr>
          </a:p>
          <a:p>
            <a:pPr>
              <a:buClr>
                <a:srgbClr val="FF6699"/>
              </a:buClr>
              <a:buFont typeface="Wingdings" panose="05000000000000000000" pitchFamily="2" charset="2"/>
              <a:buChar char="Ø"/>
            </a:pPr>
            <a:endParaRPr lang="fa-IR" altLang="en-US">
              <a:cs typeface="Nazanin" pitchFamily="2" charset="0"/>
            </a:endParaRPr>
          </a:p>
          <a:p>
            <a:pPr>
              <a:buClr>
                <a:srgbClr val="FF6699"/>
              </a:buClr>
              <a:buFont typeface="Wingdings" panose="05000000000000000000" pitchFamily="2" charset="2"/>
              <a:buChar char="Ø"/>
            </a:pPr>
            <a:r>
              <a:rPr lang="fa-IR" altLang="en-US">
                <a:cs typeface="Nazanin" pitchFamily="2" charset="0"/>
              </a:rPr>
              <a:t>بعد از اينکار با ترکيب رابطه خطي و تقريب، يک رابطه با ، باياس معلوم تنها بر اساس بيتهاي خروجي بدست مي آوريم.</a:t>
            </a:r>
            <a:endParaRPr lang="en-US" altLang="en-US">
              <a:cs typeface="Nazanin" pitchFamily="2" charset="0"/>
            </a:endParaRPr>
          </a:p>
        </p:txBody>
      </p:sp>
      <p:graphicFrame>
        <p:nvGraphicFramePr>
          <p:cNvPr id="74758" name="Object 6">
            <a:extLst>
              <a:ext uri="{FF2B5EF4-FFF2-40B4-BE49-F238E27FC236}">
                <a16:creationId xmlns:a16="http://schemas.microsoft.com/office/drawing/2014/main" id="{C5131D2C-73E7-DD6A-73A1-1156302F0537}"/>
              </a:ext>
            </a:extLst>
          </p:cNvPr>
          <p:cNvGraphicFramePr>
            <a:graphicFrameLocks noChangeAspect="1"/>
          </p:cNvGraphicFramePr>
          <p:nvPr/>
        </p:nvGraphicFramePr>
        <p:xfrm>
          <a:off x="1979613" y="2420938"/>
          <a:ext cx="3600450" cy="803275"/>
        </p:xfrm>
        <a:graphic>
          <a:graphicData uri="http://schemas.openxmlformats.org/presentationml/2006/ole">
            <mc:AlternateContent xmlns:mc="http://schemas.openxmlformats.org/markup-compatibility/2006">
              <mc:Choice xmlns:v="urn:schemas-microsoft-com:vml" Requires="v">
                <p:oleObj name="Equation" r:id="rId2" imgW="1307880" imgH="291960" progId="Equation.DSMT4">
                  <p:embed/>
                </p:oleObj>
              </mc:Choice>
              <mc:Fallback>
                <p:oleObj name="Equation" r:id="rId2" imgW="1307880" imgH="291960" progId="Equation.DSMT4">
                  <p:embed/>
                  <p:pic>
                    <p:nvPicPr>
                      <p:cNvPr id="74758" name="Object 6">
                        <a:extLst>
                          <a:ext uri="{FF2B5EF4-FFF2-40B4-BE49-F238E27FC236}">
                            <a16:creationId xmlns:a16="http://schemas.microsoft.com/office/drawing/2014/main" id="{C5131D2C-73E7-DD6A-73A1-1156302F0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420938"/>
                        <a:ext cx="36004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EF10F6E-55B3-F289-2666-64CE8EDB21BB}"/>
              </a:ext>
            </a:extLst>
          </p:cNvPr>
          <p:cNvSpPr>
            <a:spLocks noGrp="1"/>
          </p:cNvSpPr>
          <p:nvPr>
            <p:ph type="sldNum" sz="quarter" idx="12"/>
          </p:nvPr>
        </p:nvSpPr>
        <p:spPr/>
        <p:txBody>
          <a:bodyPr/>
          <a:lstStyle/>
          <a:p>
            <a:fld id="{0438B502-93DB-489E-B760-ED3A8183070D}" type="slidenum">
              <a:rPr lang="ar-SA" altLang="en-US"/>
              <a:pPr/>
              <a:t>4</a:t>
            </a:fld>
            <a:endParaRPr lang="en-US" altLang="en-US"/>
          </a:p>
        </p:txBody>
      </p:sp>
      <p:sp>
        <p:nvSpPr>
          <p:cNvPr id="162818" name="Rectangle 2">
            <a:extLst>
              <a:ext uri="{FF2B5EF4-FFF2-40B4-BE49-F238E27FC236}">
                <a16:creationId xmlns:a16="http://schemas.microsoft.com/office/drawing/2014/main" id="{C4F8F639-2ED8-D015-AE65-E2E15C8480B2}"/>
              </a:ext>
            </a:extLst>
          </p:cNvPr>
          <p:cNvSpPr>
            <a:spLocks noGrp="1" noChangeArrowheads="1"/>
          </p:cNvSpPr>
          <p:nvPr>
            <p:ph type="title"/>
          </p:nvPr>
        </p:nvSpPr>
        <p:spPr/>
        <p:txBody>
          <a:bodyPr/>
          <a:lstStyle/>
          <a:p>
            <a:r>
              <a:rPr lang="fa-IR" altLang="en-US" sz="4000" dirty="0">
                <a:cs typeface="Nazanin" pitchFamily="2" charset="0"/>
              </a:rPr>
              <a:t>مقدمه</a:t>
            </a:r>
            <a:endParaRPr lang="en-US" altLang="en-US" sz="4000" dirty="0"/>
          </a:p>
        </p:txBody>
      </p:sp>
      <p:sp>
        <p:nvSpPr>
          <p:cNvPr id="162819" name="Rectangle 3">
            <a:extLst>
              <a:ext uri="{FF2B5EF4-FFF2-40B4-BE49-F238E27FC236}">
                <a16:creationId xmlns:a16="http://schemas.microsoft.com/office/drawing/2014/main" id="{91EB3429-82A3-8395-332E-57C304C45EB6}"/>
              </a:ext>
            </a:extLst>
          </p:cNvPr>
          <p:cNvSpPr>
            <a:spLocks noGrp="1" noChangeArrowheads="1"/>
          </p:cNvSpPr>
          <p:nvPr>
            <p:ph type="body" idx="1"/>
          </p:nvPr>
        </p:nvSpPr>
        <p:spPr>
          <a:xfrm>
            <a:off x="457200" y="1417638"/>
            <a:ext cx="8229600" cy="4525963"/>
          </a:xfrm>
        </p:spPr>
        <p:txBody>
          <a:bodyPr/>
          <a:lstStyle/>
          <a:p>
            <a:pPr>
              <a:buClr>
                <a:srgbClr val="FF0066"/>
              </a:buClr>
              <a:buFont typeface="Wingdings" panose="05000000000000000000" pitchFamily="2" charset="2"/>
              <a:buChar char="Ø"/>
            </a:pPr>
            <a:r>
              <a:rPr lang="fa-IR" altLang="en-US" sz="2800" dirty="0">
                <a:cs typeface="Nazanin" pitchFamily="2" charset="0"/>
              </a:rPr>
              <a:t>الگوريتم هاي جرياني خانواده </a:t>
            </a:r>
            <a:r>
              <a:rPr lang="en-US" altLang="en-US" sz="2800" dirty="0">
                <a:cs typeface="Nazanin" pitchFamily="2" charset="0"/>
              </a:rPr>
              <a:t>SNOW</a:t>
            </a:r>
            <a:endParaRPr lang="fa-IR" altLang="en-US" sz="2800" dirty="0">
              <a:cs typeface="Nazanin" pitchFamily="2" charset="0"/>
            </a:endParaRPr>
          </a:p>
          <a:p>
            <a:pPr lvl="1">
              <a:buClr>
                <a:schemeClr val="accent2"/>
              </a:buClr>
              <a:buFont typeface="Wingdings" panose="05000000000000000000" pitchFamily="2" charset="2"/>
              <a:buChar char="q"/>
            </a:pPr>
            <a:r>
              <a:rPr lang="fa-IR" altLang="en-US" dirty="0">
                <a:cs typeface="Nazanin" pitchFamily="2" charset="0"/>
              </a:rPr>
              <a:t>تحت كلمه بودن (32 بيتي) </a:t>
            </a:r>
          </a:p>
          <a:p>
            <a:pPr lvl="1">
              <a:buClr>
                <a:schemeClr val="accent2"/>
              </a:buClr>
              <a:buFont typeface="Wingdings" panose="05000000000000000000" pitchFamily="2" charset="2"/>
              <a:buChar char="q"/>
            </a:pPr>
            <a:r>
              <a:rPr lang="fa-IR" altLang="en-US" dirty="0">
                <a:cs typeface="Nazanin" pitchFamily="2" charset="0"/>
              </a:rPr>
              <a:t>از يك ثبات انتقال خطي</a:t>
            </a:r>
            <a:r>
              <a:rPr lang="en-US" altLang="en-US" dirty="0">
                <a:cs typeface="Nazanin" pitchFamily="2" charset="0"/>
              </a:rPr>
              <a:t> </a:t>
            </a:r>
            <a:r>
              <a:rPr lang="fa-IR" altLang="en-US" dirty="0">
                <a:cs typeface="Nazanin" pitchFamily="2" charset="0"/>
              </a:rPr>
              <a:t>(</a:t>
            </a:r>
            <a:r>
              <a:rPr lang="en-US" altLang="en-US" dirty="0">
                <a:cs typeface="Nazanin" pitchFamily="2" charset="0"/>
              </a:rPr>
              <a:t>LFSR</a:t>
            </a:r>
            <a:r>
              <a:rPr lang="fa-IR" altLang="en-US" dirty="0">
                <a:cs typeface="Nazanin" pitchFamily="2" charset="0"/>
              </a:rPr>
              <a:t>) و يک قسمت غير خطي به نام ماشين حالت محدود</a:t>
            </a:r>
            <a:r>
              <a:rPr lang="en-US" altLang="en-US" dirty="0">
                <a:cs typeface="Nazanin" pitchFamily="2" charset="0"/>
              </a:rPr>
              <a:t>(FSM) </a:t>
            </a:r>
            <a:r>
              <a:rPr lang="fa-IR" altLang="en-US" dirty="0">
                <a:cs typeface="Nazanin" pitchFamily="2" charset="0"/>
              </a:rPr>
              <a:t> تشکيل شده اند.</a:t>
            </a:r>
          </a:p>
          <a:p>
            <a:pPr lvl="1">
              <a:buClr>
                <a:schemeClr val="accent2"/>
              </a:buClr>
              <a:buFont typeface="Wingdings" panose="05000000000000000000" pitchFamily="2" charset="2"/>
              <a:buChar char="q"/>
            </a:pPr>
            <a:r>
              <a:rPr lang="fa-IR" altLang="en-US" dirty="0">
                <a:cs typeface="Nazanin" pitchFamily="2" charset="0"/>
              </a:rPr>
              <a:t>قسمت غير خطي شامل دو ثبات 32 بيتي است و يك جعبه جانشيني (بجز </a:t>
            </a:r>
            <a:r>
              <a:rPr lang="en-US" altLang="en-US" dirty="0">
                <a:cs typeface="Nazanin" pitchFamily="2" charset="0"/>
              </a:rPr>
              <a:t>SNOW 3G</a:t>
            </a:r>
            <a:r>
              <a:rPr lang="fa-IR" altLang="en-US" dirty="0">
                <a:cs typeface="Nazanin" pitchFamily="2" charset="0"/>
              </a:rPr>
              <a:t>)</a:t>
            </a:r>
            <a:r>
              <a:rPr lang="en-US" altLang="en-US" dirty="0">
                <a:cs typeface="Nazanin" pitchFamily="2" charset="0"/>
              </a:rPr>
              <a:t> </a:t>
            </a:r>
            <a:r>
              <a:rPr lang="fa-IR" altLang="en-US" dirty="0">
                <a:cs typeface="Nazanin" pitchFamily="2" charset="0"/>
              </a:rPr>
              <a:t> است. </a:t>
            </a:r>
          </a:p>
          <a:p>
            <a:pPr lvl="1">
              <a:buClr>
                <a:schemeClr val="accent2"/>
              </a:buClr>
              <a:buFont typeface="Wingdings" panose="05000000000000000000" pitchFamily="2" charset="2"/>
              <a:buChar char="q"/>
            </a:pPr>
            <a:r>
              <a:rPr lang="en-US" altLang="en-US" dirty="0">
                <a:cs typeface="Nazanin" pitchFamily="2" charset="0"/>
              </a:rPr>
              <a:t> </a:t>
            </a:r>
            <a:r>
              <a:rPr lang="fa-IR" altLang="en-US" dirty="0">
                <a:cs typeface="Nazanin" pitchFamily="2" charset="0"/>
              </a:rPr>
              <a:t>داراي كليد و </a:t>
            </a:r>
            <a:r>
              <a:rPr lang="en-US" altLang="en-US" dirty="0">
                <a:latin typeface="Times New Roman" panose="02020603050405020304" pitchFamily="18" charset="0"/>
                <a:cs typeface="Times New Roman" panose="02020603050405020304" pitchFamily="18" charset="0"/>
              </a:rPr>
              <a:t>IV</a:t>
            </a:r>
            <a:r>
              <a:rPr lang="fa-IR" altLang="en-US" dirty="0">
                <a:cs typeface="Nazanin" pitchFamily="2" charset="0"/>
              </a:rPr>
              <a:t> 128 (و يا 256) بيتي</a:t>
            </a:r>
            <a:r>
              <a:rPr lang="en-US" altLang="en-US" dirty="0">
                <a:cs typeface="Nazanin" pitchFamily="2" charset="0"/>
              </a:rPr>
              <a:t> </a:t>
            </a:r>
            <a:r>
              <a:rPr lang="fa-IR" altLang="en-US" dirty="0">
                <a:cs typeface="Nazanin" pitchFamily="2" charset="0"/>
              </a:rPr>
              <a:t> هستند.</a:t>
            </a:r>
            <a:endParaRPr lang="en-US" altLang="en-US" dirty="0">
              <a:cs typeface="Nazanin" pitchFamily="2" charset="0"/>
            </a:endParaRPr>
          </a:p>
          <a:p>
            <a:pPr>
              <a:buClr>
                <a:srgbClr val="FF0066"/>
              </a:buClr>
              <a:buFont typeface="Wingdings" panose="05000000000000000000" pitchFamily="2" charset="2"/>
              <a:buChar char="Ø"/>
            </a:pPr>
            <a:r>
              <a:rPr lang="fa-IR" altLang="en-US" sz="2800" dirty="0"/>
              <a:t>اعضاي اين خانواده الگوريتم هاي </a:t>
            </a:r>
            <a:r>
              <a:rPr lang="en-US" altLang="en-US" sz="2800" dirty="0"/>
              <a:t> 2.0</a:t>
            </a:r>
            <a:r>
              <a:rPr lang="fa-IR" altLang="en-US" sz="2800" dirty="0"/>
              <a:t>و</a:t>
            </a:r>
            <a:r>
              <a:rPr lang="en-US" altLang="en-US" sz="2800" dirty="0"/>
              <a:t>SNOW 1.0 </a:t>
            </a:r>
            <a:r>
              <a:rPr lang="fa-IR" altLang="en-US" sz="2800" dirty="0"/>
              <a:t>، </a:t>
            </a:r>
            <a:r>
              <a:rPr lang="en-US" altLang="en-US" sz="2800" dirty="0"/>
              <a:t>SNOW 3G</a:t>
            </a:r>
            <a:r>
              <a:rPr lang="fa-IR" altLang="en-US" sz="2800" dirty="0"/>
              <a:t> و </a:t>
            </a:r>
            <a:r>
              <a:rPr lang="en-US" altLang="en-US" sz="2800" dirty="0"/>
              <a:t>SOSEMANUK</a:t>
            </a:r>
          </a:p>
          <a:p>
            <a:pPr>
              <a:buClr>
                <a:srgbClr val="FF0066"/>
              </a:buClr>
              <a:buFont typeface="Wingdings" panose="05000000000000000000" pitchFamily="2" charset="2"/>
              <a:buChar char="Ø"/>
            </a:pPr>
            <a:r>
              <a:rPr lang="fa-IR" altLang="en-US" sz="2800" dirty="0"/>
              <a:t>در سال 2006، </a:t>
            </a:r>
            <a:r>
              <a:rPr lang="en-US" altLang="en-US" sz="2800" dirty="0"/>
              <a:t>SNOW 3G</a:t>
            </a:r>
            <a:r>
              <a:rPr lang="fa-IR" altLang="en-US" sz="2800" dirty="0"/>
              <a:t> به عنوان يکي از الگوريتمهاي رمزنگاري مورد استفاده در مخابرات نسل سوم</a:t>
            </a:r>
            <a:endParaRPr lang="en-US" altLang="en-US" sz="2800" dirty="0"/>
          </a:p>
          <a:p>
            <a:pPr lvl="1">
              <a:buClr>
                <a:srgbClr val="FF0066"/>
              </a:buClr>
              <a:buFont typeface="Wingdings" panose="05000000000000000000" pitchFamily="2" charset="2"/>
              <a:buChar char="Ø"/>
            </a:pPr>
            <a:endParaRPr lang="en-US" altLang="en-US" dirty="0">
              <a:cs typeface="Nazanin" pitchFamily="2" charset="0"/>
            </a:endParaRPr>
          </a:p>
        </p:txBody>
      </p:sp>
    </p:spTree>
    <p:extLst>
      <p:ext uri="{BB962C8B-B14F-4D97-AF65-F5344CB8AC3E}">
        <p14:creationId xmlns:p14="http://schemas.microsoft.com/office/powerpoint/2010/main" val="534555945"/>
      </p:ext>
    </p:extLst>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E3E563D-3898-C6D2-7357-D5B4B627CE0A}"/>
              </a:ext>
            </a:extLst>
          </p:cNvPr>
          <p:cNvSpPr>
            <a:spLocks noGrp="1"/>
          </p:cNvSpPr>
          <p:nvPr>
            <p:ph type="sldNum" sz="quarter" idx="12"/>
          </p:nvPr>
        </p:nvSpPr>
        <p:spPr/>
        <p:txBody>
          <a:bodyPr/>
          <a:lstStyle/>
          <a:p>
            <a:fld id="{5C71EDB5-9B6D-4883-BD84-91E9247C2F73}" type="slidenum">
              <a:rPr lang="ar-SA" altLang="en-US"/>
              <a:pPr/>
              <a:t>40</a:t>
            </a:fld>
            <a:endParaRPr lang="en-US" altLang="en-US"/>
          </a:p>
        </p:txBody>
      </p:sp>
      <p:sp>
        <p:nvSpPr>
          <p:cNvPr id="75778" name="Rectangle 2">
            <a:extLst>
              <a:ext uri="{FF2B5EF4-FFF2-40B4-BE49-F238E27FC236}">
                <a16:creationId xmlns:a16="http://schemas.microsoft.com/office/drawing/2014/main" id="{FBB6410A-4044-6564-9495-CF63F996BAB1}"/>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hlinkClick r:id="" action="ppaction://hlinkshowjump?jump=lastslideviewed"/>
              </a:rPr>
              <a:t>SNOW 2.0</a:t>
            </a:r>
            <a:endParaRPr lang="en-US" altLang="en-US">
              <a:solidFill>
                <a:schemeClr val="tx1"/>
              </a:solidFill>
              <a:latin typeface="Times New Roman" panose="02020603050405020304" pitchFamily="18" charset="0"/>
              <a:cs typeface="Nazanin" pitchFamily="2" charset="0"/>
            </a:endParaRPr>
          </a:p>
        </p:txBody>
      </p:sp>
      <p:sp>
        <p:nvSpPr>
          <p:cNvPr id="75779" name="Rectangle 3">
            <a:extLst>
              <a:ext uri="{FF2B5EF4-FFF2-40B4-BE49-F238E27FC236}">
                <a16:creationId xmlns:a16="http://schemas.microsoft.com/office/drawing/2014/main" id="{8C1FABAF-27B5-0C90-C435-556DD4964368}"/>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a:cs typeface="Nazanin" pitchFamily="2" charset="0"/>
              </a:rPr>
              <a:t>دو گام </a:t>
            </a:r>
          </a:p>
          <a:p>
            <a:pPr>
              <a:buClr>
                <a:srgbClr val="FF6699"/>
              </a:buClr>
              <a:buFont typeface="Wingdings" panose="05000000000000000000" pitchFamily="2" charset="2"/>
              <a:buNone/>
            </a:pPr>
            <a:r>
              <a:rPr lang="fa-IR" altLang="en-US">
                <a:cs typeface="Nazanin" pitchFamily="2" charset="0"/>
              </a:rPr>
              <a:t>متوالي از</a:t>
            </a:r>
          </a:p>
          <a:p>
            <a:pPr>
              <a:buClr>
                <a:srgbClr val="FF6699"/>
              </a:buClr>
              <a:buFont typeface="Wingdings" panose="05000000000000000000" pitchFamily="2" charset="2"/>
              <a:buNone/>
            </a:pPr>
            <a:r>
              <a:rPr lang="fa-IR" altLang="en-US">
                <a:cs typeface="Nazanin" pitchFamily="2" charset="0"/>
              </a:rPr>
              <a:t> </a:t>
            </a:r>
            <a:r>
              <a:rPr lang="en-US" altLang="en-US">
                <a:cs typeface="Nazanin" pitchFamily="2" charset="0"/>
              </a:rPr>
              <a:t>FSM</a:t>
            </a:r>
            <a:r>
              <a:rPr lang="fa-IR" altLang="en-US"/>
              <a:t> </a:t>
            </a:r>
            <a:endParaRPr lang="en-US" altLang="en-US"/>
          </a:p>
        </p:txBody>
      </p:sp>
      <p:pic>
        <p:nvPicPr>
          <p:cNvPr id="75781" name="Picture 5">
            <a:extLst>
              <a:ext uri="{FF2B5EF4-FFF2-40B4-BE49-F238E27FC236}">
                <a16:creationId xmlns:a16="http://schemas.microsoft.com/office/drawing/2014/main" id="{0910B20C-1804-7A3D-447D-221DF8F6E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57338"/>
            <a:ext cx="6626225" cy="4545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3B283CD-D908-E273-C6FA-0B695C4E4932}"/>
              </a:ext>
            </a:extLst>
          </p:cNvPr>
          <p:cNvSpPr>
            <a:spLocks noGrp="1"/>
          </p:cNvSpPr>
          <p:nvPr>
            <p:ph type="sldNum" sz="quarter" idx="12"/>
          </p:nvPr>
        </p:nvSpPr>
        <p:spPr/>
        <p:txBody>
          <a:bodyPr/>
          <a:lstStyle/>
          <a:p>
            <a:fld id="{34575D2A-F7F3-4672-BAD8-C9C1AEEF8FD2}" type="slidenum">
              <a:rPr lang="ar-SA" altLang="en-US"/>
              <a:pPr/>
              <a:t>41</a:t>
            </a:fld>
            <a:endParaRPr lang="en-US" altLang="en-US"/>
          </a:p>
        </p:txBody>
      </p:sp>
      <p:sp>
        <p:nvSpPr>
          <p:cNvPr id="76802" name="Rectangle 2">
            <a:extLst>
              <a:ext uri="{FF2B5EF4-FFF2-40B4-BE49-F238E27FC236}">
                <a16:creationId xmlns:a16="http://schemas.microsoft.com/office/drawing/2014/main" id="{DE36877C-FE44-98B7-B590-F1BA57F053B3}"/>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76803" name="Rectangle 3">
            <a:extLst>
              <a:ext uri="{FF2B5EF4-FFF2-40B4-BE49-F238E27FC236}">
                <a16:creationId xmlns:a16="http://schemas.microsoft.com/office/drawing/2014/main" id="{FF80BA81-16FE-68B9-E1F7-426D3BB845BD}"/>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sz="2800">
                <a:cs typeface="Nazanin" pitchFamily="2" charset="0"/>
              </a:rPr>
              <a:t>از رابطه خروجي داريم:</a:t>
            </a: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r>
              <a:rPr lang="fa-IR" altLang="en-US" sz="2800">
                <a:cs typeface="Nazanin" pitchFamily="2" charset="0"/>
              </a:rPr>
              <a:t>در اينجا از تقريب                                         استفاده شده است.</a:t>
            </a:r>
          </a:p>
          <a:p>
            <a:pPr>
              <a:buClr>
                <a:srgbClr val="FF6699"/>
              </a:buClr>
              <a:buFont typeface="Wingdings" panose="05000000000000000000" pitchFamily="2" charset="2"/>
              <a:buChar char="Ø"/>
            </a:pPr>
            <a:r>
              <a:rPr lang="fa-IR" altLang="en-US" sz="2800">
                <a:cs typeface="Nazanin" pitchFamily="2" charset="0"/>
              </a:rPr>
              <a:t>توجه روابط براي ساده ترين حالت است. يعني مي توان </a:t>
            </a:r>
            <a:r>
              <a:rPr lang="en-US" altLang="en-US" sz="2800">
                <a:cs typeface="Nazanin" pitchFamily="2" charset="0"/>
              </a:rPr>
              <a:t>MASK</a:t>
            </a:r>
            <a:r>
              <a:rPr lang="fa-IR" altLang="en-US" sz="2800">
                <a:cs typeface="Nazanin" pitchFamily="2" charset="0"/>
              </a:rPr>
              <a:t> هاي ورودي و خروجي را متفاوت در نظر گرفت.</a:t>
            </a:r>
            <a:endParaRPr lang="en-US" altLang="en-US" sz="2800">
              <a:cs typeface="Nazanin" pitchFamily="2" charset="0"/>
            </a:endParaRPr>
          </a:p>
          <a:p>
            <a:pPr>
              <a:buClr>
                <a:srgbClr val="FF6699"/>
              </a:buClr>
              <a:buFont typeface="Wingdings" panose="05000000000000000000" pitchFamily="2" charset="2"/>
              <a:buChar char="Ø"/>
            </a:pPr>
            <a:endParaRPr lang="en-US" altLang="en-US" sz="2800">
              <a:cs typeface="Nazanin" pitchFamily="2" charset="0"/>
            </a:endParaRPr>
          </a:p>
        </p:txBody>
      </p:sp>
      <p:graphicFrame>
        <p:nvGraphicFramePr>
          <p:cNvPr id="76805" name="Object 5">
            <a:extLst>
              <a:ext uri="{FF2B5EF4-FFF2-40B4-BE49-F238E27FC236}">
                <a16:creationId xmlns:a16="http://schemas.microsoft.com/office/drawing/2014/main" id="{64A8B665-765D-6CF7-2CD6-30B176DFA974}"/>
              </a:ext>
            </a:extLst>
          </p:cNvPr>
          <p:cNvGraphicFramePr>
            <a:graphicFrameLocks noChangeAspect="1"/>
          </p:cNvGraphicFramePr>
          <p:nvPr/>
        </p:nvGraphicFramePr>
        <p:xfrm>
          <a:off x="827088" y="1557338"/>
          <a:ext cx="5264150" cy="1976437"/>
        </p:xfrm>
        <a:graphic>
          <a:graphicData uri="http://schemas.openxmlformats.org/presentationml/2006/ole">
            <mc:AlternateContent xmlns:mc="http://schemas.openxmlformats.org/markup-compatibility/2006">
              <mc:Choice xmlns:v="urn:schemas-microsoft-com:vml" Requires="v">
                <p:oleObj name="Equation" r:id="rId3" imgW="2336760" imgH="876240" progId="Equation.DSMT4">
                  <p:embed/>
                </p:oleObj>
              </mc:Choice>
              <mc:Fallback>
                <p:oleObj name="Equation" r:id="rId3" imgW="2336760" imgH="876240" progId="Equation.DSMT4">
                  <p:embed/>
                  <p:pic>
                    <p:nvPicPr>
                      <p:cNvPr id="76805" name="Object 5">
                        <a:extLst>
                          <a:ext uri="{FF2B5EF4-FFF2-40B4-BE49-F238E27FC236}">
                            <a16:creationId xmlns:a16="http://schemas.microsoft.com/office/drawing/2014/main" id="{64A8B665-765D-6CF7-2CD6-30B176DFA9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5264150" cy="197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7" name="Rectangle 7">
            <a:hlinkHover r:id="" action="ppaction://noaction" highlightClick="1"/>
            <a:extLst>
              <a:ext uri="{FF2B5EF4-FFF2-40B4-BE49-F238E27FC236}">
                <a16:creationId xmlns:a16="http://schemas.microsoft.com/office/drawing/2014/main" id="{4AB417E5-EF36-62EF-BD0C-098DF4849F48}"/>
              </a:ext>
            </a:extLst>
          </p:cNvPr>
          <p:cNvSpPr>
            <a:spLocks noChangeArrowheads="1"/>
          </p:cNvSpPr>
          <p:nvPr/>
        </p:nvSpPr>
        <p:spPr bwMode="auto">
          <a:xfrm>
            <a:off x="1187450" y="2349500"/>
            <a:ext cx="2016125" cy="574675"/>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9" name="Text Box 9">
            <a:extLst>
              <a:ext uri="{FF2B5EF4-FFF2-40B4-BE49-F238E27FC236}">
                <a16:creationId xmlns:a16="http://schemas.microsoft.com/office/drawing/2014/main" id="{7284E8B6-0CE7-CE33-AE85-A62E0ABD3114}"/>
              </a:ext>
            </a:extLst>
          </p:cNvPr>
          <p:cNvSpPr txBox="1">
            <a:spLocks noChangeArrowheads="1"/>
          </p:cNvSpPr>
          <p:nvPr/>
        </p:nvSpPr>
        <p:spPr bwMode="auto">
          <a:xfrm>
            <a:off x="1763713" y="3429000"/>
            <a:ext cx="122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76810" name="Text Box 10">
            <a:extLst>
              <a:ext uri="{FF2B5EF4-FFF2-40B4-BE49-F238E27FC236}">
                <a16:creationId xmlns:a16="http://schemas.microsoft.com/office/drawing/2014/main" id="{EC27D597-56E7-E6BE-9555-53B03D2F1C8C}"/>
              </a:ext>
            </a:extLst>
          </p:cNvPr>
          <p:cNvSpPr txBox="1">
            <a:spLocks noChangeArrowheads="1"/>
          </p:cNvSpPr>
          <p:nvPr/>
        </p:nvSpPr>
        <p:spPr bwMode="auto">
          <a:xfrm>
            <a:off x="2103438" y="3376613"/>
            <a:ext cx="1173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76813" name="Object 13">
            <a:extLst>
              <a:ext uri="{FF2B5EF4-FFF2-40B4-BE49-F238E27FC236}">
                <a16:creationId xmlns:a16="http://schemas.microsoft.com/office/drawing/2014/main" id="{59BF9653-4BC0-674B-1AAA-2641A0D441FB}"/>
              </a:ext>
            </a:extLst>
          </p:cNvPr>
          <p:cNvGraphicFramePr>
            <a:graphicFrameLocks noChangeAspect="1"/>
          </p:cNvGraphicFramePr>
          <p:nvPr/>
        </p:nvGraphicFramePr>
        <p:xfrm>
          <a:off x="3187700" y="4221163"/>
          <a:ext cx="2968625" cy="450850"/>
        </p:xfrm>
        <a:graphic>
          <a:graphicData uri="http://schemas.openxmlformats.org/presentationml/2006/ole">
            <mc:AlternateContent xmlns:mc="http://schemas.openxmlformats.org/markup-compatibility/2006">
              <mc:Choice xmlns:v="urn:schemas-microsoft-com:vml" Requires="v">
                <p:oleObj name="Equation" r:id="rId5" imgW="1333440" imgH="203040" progId="Equation.DSMT4">
                  <p:embed/>
                </p:oleObj>
              </mc:Choice>
              <mc:Fallback>
                <p:oleObj name="Equation" r:id="rId5" imgW="1333440" imgH="203040" progId="Equation.DSMT4">
                  <p:embed/>
                  <p:pic>
                    <p:nvPicPr>
                      <p:cNvPr id="76813" name="Object 13">
                        <a:extLst>
                          <a:ext uri="{FF2B5EF4-FFF2-40B4-BE49-F238E27FC236}">
                            <a16:creationId xmlns:a16="http://schemas.microsoft.com/office/drawing/2014/main" id="{59BF9653-4BC0-674B-1AAA-2641A0D441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7700" y="4221163"/>
                        <a:ext cx="2968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4" name="Object 14">
            <a:extLst>
              <a:ext uri="{FF2B5EF4-FFF2-40B4-BE49-F238E27FC236}">
                <a16:creationId xmlns:a16="http://schemas.microsoft.com/office/drawing/2014/main" id="{46166F45-B5DB-1BF5-C9FA-E68E572AE04F}"/>
              </a:ext>
            </a:extLst>
          </p:cNvPr>
          <p:cNvGraphicFramePr>
            <a:graphicFrameLocks noChangeAspect="1"/>
          </p:cNvGraphicFramePr>
          <p:nvPr>
            <p:extLst>
              <p:ext uri="{D42A27DB-BD31-4B8C-83A1-F6EECF244321}">
                <p14:modId xmlns:p14="http://schemas.microsoft.com/office/powerpoint/2010/main" val="124718323"/>
              </p:ext>
            </p:extLst>
          </p:nvPr>
        </p:nvGraphicFramePr>
        <p:xfrm>
          <a:off x="1619249" y="5167312"/>
          <a:ext cx="1152525" cy="461962"/>
        </p:xfrm>
        <a:graphic>
          <a:graphicData uri="http://schemas.openxmlformats.org/presentationml/2006/ole">
            <mc:AlternateContent xmlns:mc="http://schemas.openxmlformats.org/markup-compatibility/2006">
              <mc:Choice xmlns:v="urn:schemas-microsoft-com:vml" Requires="v">
                <p:oleObj name="Equation" r:id="rId7" imgW="507960" imgH="203040" progId="Equation.DSMT4">
                  <p:embed/>
                </p:oleObj>
              </mc:Choice>
              <mc:Fallback>
                <p:oleObj name="Equation" r:id="rId7" imgW="507960" imgH="203040" progId="Equation.DSMT4">
                  <p:embed/>
                  <p:pic>
                    <p:nvPicPr>
                      <p:cNvPr id="76814" name="Object 14">
                        <a:extLst>
                          <a:ext uri="{FF2B5EF4-FFF2-40B4-BE49-F238E27FC236}">
                            <a16:creationId xmlns:a16="http://schemas.microsoft.com/office/drawing/2014/main" id="{46166F45-B5DB-1BF5-C9FA-E68E572AE0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49" y="5167312"/>
                        <a:ext cx="115252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blinds(horizontal)">
                                      <p:cBhvr>
                                        <p:cTn id="7"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D99EC99-C745-33FF-3918-8A5B81FDDD31}"/>
              </a:ext>
            </a:extLst>
          </p:cNvPr>
          <p:cNvSpPr>
            <a:spLocks noGrp="1"/>
          </p:cNvSpPr>
          <p:nvPr>
            <p:ph type="sldNum" sz="quarter" idx="12"/>
          </p:nvPr>
        </p:nvSpPr>
        <p:spPr/>
        <p:txBody>
          <a:bodyPr/>
          <a:lstStyle/>
          <a:p>
            <a:fld id="{E2D04578-364C-4DAA-BCFF-F32BE89AE81F}" type="slidenum">
              <a:rPr lang="ar-SA" altLang="en-US"/>
              <a:pPr/>
              <a:t>42</a:t>
            </a:fld>
            <a:endParaRPr lang="en-US" altLang="en-US"/>
          </a:p>
        </p:txBody>
      </p:sp>
      <p:pic>
        <p:nvPicPr>
          <p:cNvPr id="77828" name="Picture 4">
            <a:extLst>
              <a:ext uri="{FF2B5EF4-FFF2-40B4-BE49-F238E27FC236}">
                <a16:creationId xmlns:a16="http://schemas.microsoft.com/office/drawing/2014/main" id="{23843A07-28BA-6E1D-6B64-2716ABAEF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6" name="Rectangle 2">
            <a:extLst>
              <a:ext uri="{FF2B5EF4-FFF2-40B4-BE49-F238E27FC236}">
                <a16:creationId xmlns:a16="http://schemas.microsoft.com/office/drawing/2014/main" id="{11D19DCB-5174-0A81-3E57-E441B459064C}"/>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77827" name="Rectangle 3">
            <a:extLst>
              <a:ext uri="{FF2B5EF4-FFF2-40B4-BE49-F238E27FC236}">
                <a16:creationId xmlns:a16="http://schemas.microsoft.com/office/drawing/2014/main" id="{F7AAD5B5-1945-73D6-A2DB-C69B144EF35D}"/>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sz="2800">
                <a:cs typeface="Nazanin" pitchFamily="2" charset="0"/>
              </a:rPr>
              <a:t>براي زمان بعدي:</a:t>
            </a: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r>
              <a:rPr lang="fa-IR" altLang="en-US" sz="2800">
                <a:cs typeface="Nazanin" pitchFamily="2" charset="0"/>
              </a:rPr>
              <a:t>علاوه بر </a:t>
            </a:r>
            <a:r>
              <a:rPr lang="en-US" altLang="en-US" sz="2800">
                <a:cs typeface="Nazanin" pitchFamily="2" charset="0"/>
              </a:rPr>
              <a:t>MASK</a:t>
            </a:r>
            <a:r>
              <a:rPr lang="fa-IR" altLang="en-US" sz="2800">
                <a:cs typeface="Nazanin" pitchFamily="2" charset="0"/>
              </a:rPr>
              <a:t> قبلي از </a:t>
            </a:r>
            <a:r>
              <a:rPr lang="en-US" altLang="en-US" sz="2800">
                <a:cs typeface="Nazanin" pitchFamily="2" charset="0"/>
              </a:rPr>
              <a:t>MASK</a:t>
            </a:r>
            <a:r>
              <a:rPr lang="fa-IR" altLang="en-US" sz="2800">
                <a:cs typeface="Nazanin" pitchFamily="2" charset="0"/>
              </a:rPr>
              <a:t>زير نيز استفاده شده است:</a:t>
            </a:r>
          </a:p>
          <a:p>
            <a:pPr>
              <a:buClr>
                <a:srgbClr val="FF6699"/>
              </a:buClr>
              <a:buFont typeface="Wingdings" panose="05000000000000000000" pitchFamily="2" charset="2"/>
              <a:buChar char="Ø"/>
            </a:pPr>
            <a:endParaRPr lang="fa-IR" altLang="en-US" sz="2800">
              <a:cs typeface="Nazanin" pitchFamily="2" charset="0"/>
            </a:endParaRPr>
          </a:p>
        </p:txBody>
      </p:sp>
      <p:graphicFrame>
        <p:nvGraphicFramePr>
          <p:cNvPr id="77831" name="Object 7">
            <a:extLst>
              <a:ext uri="{FF2B5EF4-FFF2-40B4-BE49-F238E27FC236}">
                <a16:creationId xmlns:a16="http://schemas.microsoft.com/office/drawing/2014/main" id="{41D24E74-7F7C-50C4-DF79-95446713397F}"/>
              </a:ext>
            </a:extLst>
          </p:cNvPr>
          <p:cNvGraphicFramePr>
            <a:graphicFrameLocks noChangeAspect="1"/>
          </p:cNvGraphicFramePr>
          <p:nvPr/>
        </p:nvGraphicFramePr>
        <p:xfrm>
          <a:off x="1042988" y="1916113"/>
          <a:ext cx="7058025" cy="2851150"/>
        </p:xfrm>
        <a:graphic>
          <a:graphicData uri="http://schemas.openxmlformats.org/presentationml/2006/ole">
            <mc:AlternateContent xmlns:mc="http://schemas.openxmlformats.org/markup-compatibility/2006">
              <mc:Choice xmlns:v="urn:schemas-microsoft-com:vml" Requires="v">
                <p:oleObj name="Equation" r:id="rId3" imgW="3174840" imgH="1282680" progId="Equation.DSMT4">
                  <p:embed/>
                </p:oleObj>
              </mc:Choice>
              <mc:Fallback>
                <p:oleObj name="Equation" r:id="rId3" imgW="3174840" imgH="1282680" progId="Equation.DSMT4">
                  <p:embed/>
                  <p:pic>
                    <p:nvPicPr>
                      <p:cNvPr id="77831" name="Object 7">
                        <a:extLst>
                          <a:ext uri="{FF2B5EF4-FFF2-40B4-BE49-F238E27FC236}">
                            <a16:creationId xmlns:a16="http://schemas.microsoft.com/office/drawing/2014/main" id="{41D24E74-7F7C-50C4-DF79-954467133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16113"/>
                        <a:ext cx="7058025" cy="285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2" name="Object 8">
            <a:extLst>
              <a:ext uri="{FF2B5EF4-FFF2-40B4-BE49-F238E27FC236}">
                <a16:creationId xmlns:a16="http://schemas.microsoft.com/office/drawing/2014/main" id="{EC1380F6-E0FB-C216-7A2C-D625C70880B9}"/>
              </a:ext>
            </a:extLst>
          </p:cNvPr>
          <p:cNvGraphicFramePr>
            <a:graphicFrameLocks noChangeAspect="1"/>
          </p:cNvGraphicFramePr>
          <p:nvPr>
            <p:extLst>
              <p:ext uri="{D42A27DB-BD31-4B8C-83A1-F6EECF244321}">
                <p14:modId xmlns:p14="http://schemas.microsoft.com/office/powerpoint/2010/main" val="2337469836"/>
              </p:ext>
            </p:extLst>
          </p:nvPr>
        </p:nvGraphicFramePr>
        <p:xfrm>
          <a:off x="1279525" y="5241702"/>
          <a:ext cx="2039938" cy="563562"/>
        </p:xfrm>
        <a:graphic>
          <a:graphicData uri="http://schemas.openxmlformats.org/presentationml/2006/ole">
            <mc:AlternateContent xmlns:mc="http://schemas.openxmlformats.org/markup-compatibility/2006">
              <mc:Choice xmlns:v="urn:schemas-microsoft-com:vml" Requires="v">
                <p:oleObj name="Equation" r:id="rId5" imgW="736560" imgH="203040" progId="Equation.DSMT4">
                  <p:embed/>
                </p:oleObj>
              </mc:Choice>
              <mc:Fallback>
                <p:oleObj name="Equation" r:id="rId5" imgW="736560" imgH="203040" progId="Equation.DSMT4">
                  <p:embed/>
                  <p:pic>
                    <p:nvPicPr>
                      <p:cNvPr id="77832" name="Object 8">
                        <a:extLst>
                          <a:ext uri="{FF2B5EF4-FFF2-40B4-BE49-F238E27FC236}">
                            <a16:creationId xmlns:a16="http://schemas.microsoft.com/office/drawing/2014/main" id="{EC1380F6-E0FB-C216-7A2C-D625C70880B9}"/>
                          </a:ext>
                        </a:extLst>
                      </p:cNvPr>
                      <p:cNvPicPr>
                        <a:picLocks noChangeAspect="1" noChangeArrowheads="1"/>
                      </p:cNvPicPr>
                      <p:nvPr/>
                    </p:nvPicPr>
                    <p:blipFill>
                      <a:blip r:embed="rId6"/>
                      <a:srcRect/>
                      <a:stretch>
                        <a:fillRect/>
                      </a:stretch>
                    </p:blipFill>
                    <p:spPr bwMode="auto">
                      <a:xfrm>
                        <a:off x="1279525" y="5241702"/>
                        <a:ext cx="2039938"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3" name="Rectangle 9">
            <a:extLst>
              <a:ext uri="{FF2B5EF4-FFF2-40B4-BE49-F238E27FC236}">
                <a16:creationId xmlns:a16="http://schemas.microsoft.com/office/drawing/2014/main" id="{CF5108FB-C5A6-0784-6F82-7576020E4692}"/>
              </a:ext>
            </a:extLst>
          </p:cNvPr>
          <p:cNvSpPr>
            <a:spLocks noChangeArrowheads="1"/>
          </p:cNvSpPr>
          <p:nvPr/>
        </p:nvSpPr>
        <p:spPr bwMode="auto">
          <a:xfrm>
            <a:off x="1547813" y="1989138"/>
            <a:ext cx="1655762" cy="574675"/>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4" name="Rectangle 10">
            <a:extLst>
              <a:ext uri="{FF2B5EF4-FFF2-40B4-BE49-F238E27FC236}">
                <a16:creationId xmlns:a16="http://schemas.microsoft.com/office/drawing/2014/main" id="{50F53111-FDAD-C458-A2F9-5AE3C905C5D2}"/>
              </a:ext>
            </a:extLst>
          </p:cNvPr>
          <p:cNvSpPr>
            <a:spLocks noChangeArrowheads="1"/>
          </p:cNvSpPr>
          <p:nvPr/>
        </p:nvSpPr>
        <p:spPr bwMode="auto">
          <a:xfrm>
            <a:off x="2700338" y="3213100"/>
            <a:ext cx="1800225" cy="503238"/>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5" name="Rectangle 11">
            <a:extLst>
              <a:ext uri="{FF2B5EF4-FFF2-40B4-BE49-F238E27FC236}">
                <a16:creationId xmlns:a16="http://schemas.microsoft.com/office/drawing/2014/main" id="{9D2AFFB5-0D2C-4987-EB60-7C69D07D9F48}"/>
              </a:ext>
            </a:extLst>
          </p:cNvPr>
          <p:cNvSpPr>
            <a:spLocks noChangeArrowheads="1"/>
          </p:cNvSpPr>
          <p:nvPr/>
        </p:nvSpPr>
        <p:spPr bwMode="auto">
          <a:xfrm>
            <a:off x="4787900" y="3141663"/>
            <a:ext cx="1079500" cy="574675"/>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blinds(horizontal)">
                                      <p:cBhvr>
                                        <p:cTn id="12" dur="500"/>
                                        <p:tgtEl>
                                          <p:spTgt spid="778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835"/>
                                        </p:tgtEl>
                                        <p:attrNameLst>
                                          <p:attrName>style.visibility</p:attrName>
                                        </p:attrNameLst>
                                      </p:cBhvr>
                                      <p:to>
                                        <p:strVal val="visible"/>
                                      </p:to>
                                    </p:set>
                                    <p:animEffect transition="in" filter="blinds(horizontal)">
                                      <p:cBhvr>
                                        <p:cTn id="17" dur="500"/>
                                        <p:tgtEl>
                                          <p:spTgt spid="77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414E47D-4605-AB7E-50DD-32A19B9FFDE6}"/>
              </a:ext>
            </a:extLst>
          </p:cNvPr>
          <p:cNvSpPr>
            <a:spLocks noGrp="1"/>
          </p:cNvSpPr>
          <p:nvPr>
            <p:ph type="sldNum" sz="quarter" idx="12"/>
          </p:nvPr>
        </p:nvSpPr>
        <p:spPr/>
        <p:txBody>
          <a:bodyPr/>
          <a:lstStyle/>
          <a:p>
            <a:fld id="{F45682B7-1659-4A32-8AE8-46A547BDF117}" type="slidenum">
              <a:rPr lang="ar-SA" altLang="en-US"/>
              <a:pPr/>
              <a:t>43</a:t>
            </a:fld>
            <a:endParaRPr lang="en-US" altLang="en-US"/>
          </a:p>
        </p:txBody>
      </p:sp>
      <p:sp>
        <p:nvSpPr>
          <p:cNvPr id="78850" name="Rectangle 2">
            <a:extLst>
              <a:ext uri="{FF2B5EF4-FFF2-40B4-BE49-F238E27FC236}">
                <a16:creationId xmlns:a16="http://schemas.microsoft.com/office/drawing/2014/main" id="{C11F7CE0-BEBF-6418-D6F5-5607160839CD}"/>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78851" name="Rectangle 3">
            <a:extLst>
              <a:ext uri="{FF2B5EF4-FFF2-40B4-BE49-F238E27FC236}">
                <a16:creationId xmlns:a16="http://schemas.microsoft.com/office/drawing/2014/main" id="{84A82C2B-784D-E209-BE28-AB3352FC441D}"/>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sz="2800">
                <a:cs typeface="Nazanin" pitchFamily="2" charset="0"/>
              </a:rPr>
              <a:t>اين دو رابطه را باهم جمع مي کنيم :</a:t>
            </a: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r>
              <a:rPr lang="fa-IR" altLang="en-US" sz="2800">
                <a:cs typeface="Nazanin" pitchFamily="2" charset="0"/>
              </a:rPr>
              <a:t>حال باياس اين رابطه را بدست مي آوريم.</a:t>
            </a: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r>
              <a:rPr lang="fa-IR" altLang="en-US" sz="2800">
                <a:cs typeface="Nazanin" pitchFamily="2" charset="0"/>
              </a:rPr>
              <a:t>همه ي اين محاسبات را براي       و         نيز بايد تکرار کرد. </a:t>
            </a:r>
          </a:p>
          <a:p>
            <a:pPr>
              <a:buClr>
                <a:srgbClr val="FF6699"/>
              </a:buClr>
              <a:buFont typeface="Wingdings" panose="05000000000000000000" pitchFamily="2" charset="2"/>
              <a:buNone/>
            </a:pPr>
            <a:endParaRPr lang="en-US" altLang="en-US" sz="2800">
              <a:cs typeface="Nazanin" pitchFamily="2" charset="0"/>
            </a:endParaRPr>
          </a:p>
        </p:txBody>
      </p:sp>
      <p:graphicFrame>
        <p:nvGraphicFramePr>
          <p:cNvPr id="78854" name="Object 6">
            <a:extLst>
              <a:ext uri="{FF2B5EF4-FFF2-40B4-BE49-F238E27FC236}">
                <a16:creationId xmlns:a16="http://schemas.microsoft.com/office/drawing/2014/main" id="{123E9C49-8F01-EA3E-5DF5-DC8B11D407BB}"/>
              </a:ext>
            </a:extLst>
          </p:cNvPr>
          <p:cNvGraphicFramePr>
            <a:graphicFrameLocks noChangeAspect="1"/>
          </p:cNvGraphicFramePr>
          <p:nvPr/>
        </p:nvGraphicFramePr>
        <p:xfrm>
          <a:off x="827088" y="2420938"/>
          <a:ext cx="6840537" cy="506412"/>
        </p:xfrm>
        <a:graphic>
          <a:graphicData uri="http://schemas.openxmlformats.org/presentationml/2006/ole">
            <mc:AlternateContent xmlns:mc="http://schemas.openxmlformats.org/markup-compatibility/2006">
              <mc:Choice xmlns:v="urn:schemas-microsoft-com:vml" Requires="v">
                <p:oleObj name="Equation" r:id="rId2" imgW="3085920" imgH="228600" progId="Equation.DSMT4">
                  <p:embed/>
                </p:oleObj>
              </mc:Choice>
              <mc:Fallback>
                <p:oleObj name="Equation" r:id="rId2" imgW="3085920" imgH="228600" progId="Equation.DSMT4">
                  <p:embed/>
                  <p:pic>
                    <p:nvPicPr>
                      <p:cNvPr id="78854" name="Object 6">
                        <a:extLst>
                          <a:ext uri="{FF2B5EF4-FFF2-40B4-BE49-F238E27FC236}">
                            <a16:creationId xmlns:a16="http://schemas.microsoft.com/office/drawing/2014/main" id="{123E9C49-8F01-EA3E-5DF5-DC8B11D40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20938"/>
                        <a:ext cx="6840537"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a:extLst>
              <a:ext uri="{FF2B5EF4-FFF2-40B4-BE49-F238E27FC236}">
                <a16:creationId xmlns:a16="http://schemas.microsoft.com/office/drawing/2014/main" id="{65FC77BE-6E3A-78C1-0720-FC90EFF3152B}"/>
              </a:ext>
            </a:extLst>
          </p:cNvPr>
          <p:cNvGraphicFramePr>
            <a:graphicFrameLocks noChangeAspect="1"/>
          </p:cNvGraphicFramePr>
          <p:nvPr/>
        </p:nvGraphicFramePr>
        <p:xfrm>
          <a:off x="1476375" y="3933825"/>
          <a:ext cx="3527425" cy="584200"/>
        </p:xfrm>
        <a:graphic>
          <a:graphicData uri="http://schemas.openxmlformats.org/presentationml/2006/ole">
            <mc:AlternateContent xmlns:mc="http://schemas.openxmlformats.org/markup-compatibility/2006">
              <mc:Choice xmlns:v="urn:schemas-microsoft-com:vml" Requires="v">
                <p:oleObj name="Equation" r:id="rId4" imgW="1688760" imgH="279360" progId="Equation.DSMT4">
                  <p:embed/>
                </p:oleObj>
              </mc:Choice>
              <mc:Fallback>
                <p:oleObj name="Equation" r:id="rId4" imgW="1688760" imgH="279360" progId="Equation.DSMT4">
                  <p:embed/>
                  <p:pic>
                    <p:nvPicPr>
                      <p:cNvPr id="78855" name="Object 7">
                        <a:extLst>
                          <a:ext uri="{FF2B5EF4-FFF2-40B4-BE49-F238E27FC236}">
                            <a16:creationId xmlns:a16="http://schemas.microsoft.com/office/drawing/2014/main" id="{65FC77BE-6E3A-78C1-0720-FC90EFF31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933825"/>
                        <a:ext cx="35274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8">
            <a:extLst>
              <a:ext uri="{FF2B5EF4-FFF2-40B4-BE49-F238E27FC236}">
                <a16:creationId xmlns:a16="http://schemas.microsoft.com/office/drawing/2014/main" id="{E95363BA-30B1-48FA-0BF4-5AAA89D3F9DE}"/>
              </a:ext>
            </a:extLst>
          </p:cNvPr>
          <p:cNvGraphicFramePr>
            <a:graphicFrameLocks noChangeAspect="1"/>
          </p:cNvGraphicFramePr>
          <p:nvPr>
            <p:extLst>
              <p:ext uri="{D42A27DB-BD31-4B8C-83A1-F6EECF244321}">
                <p14:modId xmlns:p14="http://schemas.microsoft.com/office/powerpoint/2010/main" val="1925657261"/>
              </p:ext>
            </p:extLst>
          </p:nvPr>
        </p:nvGraphicFramePr>
        <p:xfrm>
          <a:off x="4427984" y="4797425"/>
          <a:ext cx="576263" cy="374650"/>
        </p:xfrm>
        <a:graphic>
          <a:graphicData uri="http://schemas.openxmlformats.org/presentationml/2006/ole">
            <mc:AlternateContent xmlns:mc="http://schemas.openxmlformats.org/markup-compatibility/2006">
              <mc:Choice xmlns:v="urn:schemas-microsoft-com:vml" Requires="v">
                <p:oleObj name="Equation" r:id="rId6" imgW="253800" imgH="164880" progId="Equation.DSMT4">
                  <p:embed/>
                </p:oleObj>
              </mc:Choice>
              <mc:Fallback>
                <p:oleObj name="Equation" r:id="rId6" imgW="253800" imgH="164880" progId="Equation.DSMT4">
                  <p:embed/>
                  <p:pic>
                    <p:nvPicPr>
                      <p:cNvPr id="78856" name="Object 8">
                        <a:extLst>
                          <a:ext uri="{FF2B5EF4-FFF2-40B4-BE49-F238E27FC236}">
                            <a16:creationId xmlns:a16="http://schemas.microsoft.com/office/drawing/2014/main" id="{E95363BA-30B1-48FA-0BF4-5AAA89D3F9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984" y="4797425"/>
                        <a:ext cx="5762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9">
            <a:extLst>
              <a:ext uri="{FF2B5EF4-FFF2-40B4-BE49-F238E27FC236}">
                <a16:creationId xmlns:a16="http://schemas.microsoft.com/office/drawing/2014/main" id="{666D64E5-13E6-D453-9FD5-97CAAF73CFC1}"/>
              </a:ext>
            </a:extLst>
          </p:cNvPr>
          <p:cNvGraphicFramePr>
            <a:graphicFrameLocks noChangeAspect="1"/>
          </p:cNvGraphicFramePr>
          <p:nvPr>
            <p:extLst>
              <p:ext uri="{D42A27DB-BD31-4B8C-83A1-F6EECF244321}">
                <p14:modId xmlns:p14="http://schemas.microsoft.com/office/powerpoint/2010/main" val="3975514297"/>
              </p:ext>
            </p:extLst>
          </p:nvPr>
        </p:nvGraphicFramePr>
        <p:xfrm>
          <a:off x="3491880" y="4724400"/>
          <a:ext cx="793750" cy="469900"/>
        </p:xfrm>
        <a:graphic>
          <a:graphicData uri="http://schemas.openxmlformats.org/presentationml/2006/ole">
            <mc:AlternateContent xmlns:mc="http://schemas.openxmlformats.org/markup-compatibility/2006">
              <mc:Choice xmlns:v="urn:schemas-microsoft-com:vml" Requires="v">
                <p:oleObj name="Equation" r:id="rId8" imgW="342720" imgH="203040" progId="Equation.DSMT4">
                  <p:embed/>
                </p:oleObj>
              </mc:Choice>
              <mc:Fallback>
                <p:oleObj name="Equation" r:id="rId8" imgW="342720" imgH="203040" progId="Equation.DSMT4">
                  <p:embed/>
                  <p:pic>
                    <p:nvPicPr>
                      <p:cNvPr id="78857" name="Object 9">
                        <a:extLst>
                          <a:ext uri="{FF2B5EF4-FFF2-40B4-BE49-F238E27FC236}">
                            <a16:creationId xmlns:a16="http://schemas.microsoft.com/office/drawing/2014/main" id="{666D64E5-13E6-D453-9FD5-97CAAF73CF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1880" y="4724400"/>
                        <a:ext cx="7937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0508EBA-DBD9-7534-FCD6-1A25169E067A}"/>
              </a:ext>
            </a:extLst>
          </p:cNvPr>
          <p:cNvSpPr>
            <a:spLocks noGrp="1"/>
          </p:cNvSpPr>
          <p:nvPr>
            <p:ph type="sldNum" sz="quarter" idx="12"/>
          </p:nvPr>
        </p:nvSpPr>
        <p:spPr/>
        <p:txBody>
          <a:bodyPr/>
          <a:lstStyle/>
          <a:p>
            <a:fld id="{4D7BB74F-1203-4F7E-918B-DDA36AC6D92F}" type="slidenum">
              <a:rPr lang="ar-SA" altLang="en-US"/>
              <a:pPr/>
              <a:t>44</a:t>
            </a:fld>
            <a:endParaRPr lang="en-US" altLang="en-US"/>
          </a:p>
        </p:txBody>
      </p:sp>
      <p:sp>
        <p:nvSpPr>
          <p:cNvPr id="79874" name="Rectangle 2">
            <a:extLst>
              <a:ext uri="{FF2B5EF4-FFF2-40B4-BE49-F238E27FC236}">
                <a16:creationId xmlns:a16="http://schemas.microsoft.com/office/drawing/2014/main" id="{C6B76A63-0950-7750-8451-60922D745228}"/>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79875" name="Rectangle 3">
            <a:extLst>
              <a:ext uri="{FF2B5EF4-FFF2-40B4-BE49-F238E27FC236}">
                <a16:creationId xmlns:a16="http://schemas.microsoft.com/office/drawing/2014/main" id="{E387A738-5BB8-F27B-B807-E74EBE9E17C5}"/>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sz="2800">
                <a:cs typeface="Nazanin" pitchFamily="2" charset="0"/>
              </a:rPr>
              <a:t>حال نوبت اين است</a:t>
            </a:r>
          </a:p>
          <a:p>
            <a:pPr>
              <a:buClr>
                <a:srgbClr val="FF6699"/>
              </a:buClr>
              <a:buFont typeface="Wingdings" panose="05000000000000000000" pitchFamily="2" charset="2"/>
              <a:buNone/>
            </a:pPr>
            <a:r>
              <a:rPr lang="fa-IR" altLang="en-US" sz="2800">
                <a:cs typeface="Nazanin" pitchFamily="2" charset="0"/>
              </a:rPr>
              <a:t> که رابطه اي تنها بر </a:t>
            </a:r>
          </a:p>
          <a:p>
            <a:pPr>
              <a:buClr>
                <a:srgbClr val="FF6699"/>
              </a:buClr>
              <a:buFont typeface="Wingdings" panose="05000000000000000000" pitchFamily="2" charset="2"/>
              <a:buNone/>
            </a:pPr>
            <a:r>
              <a:rPr lang="fa-IR" altLang="en-US" sz="2800">
                <a:cs typeface="Nazanin" pitchFamily="2" charset="0"/>
              </a:rPr>
              <a:t>اساس بيتهاي خروجي </a:t>
            </a:r>
          </a:p>
          <a:p>
            <a:pPr>
              <a:buClr>
                <a:srgbClr val="FF6699"/>
              </a:buClr>
              <a:buFont typeface="Wingdings" panose="05000000000000000000" pitchFamily="2" charset="2"/>
              <a:buNone/>
            </a:pPr>
            <a:r>
              <a:rPr lang="fa-IR" altLang="en-US" sz="2800">
                <a:cs typeface="Nazanin" pitchFamily="2" charset="0"/>
              </a:rPr>
              <a:t>بدست آوريم.</a:t>
            </a:r>
            <a:endParaRPr lang="en-US" altLang="en-US" sz="2800">
              <a:cs typeface="Nazanin" pitchFamily="2" charset="0"/>
            </a:endParaRPr>
          </a:p>
        </p:txBody>
      </p:sp>
      <p:graphicFrame>
        <p:nvGraphicFramePr>
          <p:cNvPr id="79879" name="Object 7">
            <a:extLst>
              <a:ext uri="{FF2B5EF4-FFF2-40B4-BE49-F238E27FC236}">
                <a16:creationId xmlns:a16="http://schemas.microsoft.com/office/drawing/2014/main" id="{6C0DC403-75FC-9CF2-AA0D-A1E40A0CE50D}"/>
              </a:ext>
            </a:extLst>
          </p:cNvPr>
          <p:cNvGraphicFramePr>
            <a:graphicFrameLocks noChangeAspect="1"/>
          </p:cNvGraphicFramePr>
          <p:nvPr/>
        </p:nvGraphicFramePr>
        <p:xfrm>
          <a:off x="684213" y="1628775"/>
          <a:ext cx="5616575" cy="4579938"/>
        </p:xfrm>
        <a:graphic>
          <a:graphicData uri="http://schemas.openxmlformats.org/presentationml/2006/ole">
            <mc:AlternateContent xmlns:mc="http://schemas.openxmlformats.org/markup-compatibility/2006">
              <mc:Choice xmlns:v="urn:schemas-microsoft-com:vml" Requires="v">
                <p:oleObj name="Equation" r:id="rId2" imgW="2476440" imgH="2019240" progId="Equation.DSMT4">
                  <p:embed/>
                </p:oleObj>
              </mc:Choice>
              <mc:Fallback>
                <p:oleObj name="Equation" r:id="rId2" imgW="2476440" imgH="2019240" progId="Equation.DSMT4">
                  <p:embed/>
                  <p:pic>
                    <p:nvPicPr>
                      <p:cNvPr id="79879" name="Object 7">
                        <a:extLst>
                          <a:ext uri="{FF2B5EF4-FFF2-40B4-BE49-F238E27FC236}">
                            <a16:creationId xmlns:a16="http://schemas.microsoft.com/office/drawing/2014/main" id="{6C0DC403-75FC-9CF2-AA0D-A1E40A0CE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628775"/>
                        <a:ext cx="5616575" cy="457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1" name="Rectangle 9">
            <a:extLst>
              <a:ext uri="{FF2B5EF4-FFF2-40B4-BE49-F238E27FC236}">
                <a16:creationId xmlns:a16="http://schemas.microsoft.com/office/drawing/2014/main" id="{3D5A373F-26F8-657A-3D46-AE84805F10F4}"/>
              </a:ext>
            </a:extLst>
          </p:cNvPr>
          <p:cNvSpPr>
            <a:spLocks noChangeArrowheads="1"/>
          </p:cNvSpPr>
          <p:nvPr/>
        </p:nvSpPr>
        <p:spPr bwMode="auto">
          <a:xfrm>
            <a:off x="1547813" y="1773238"/>
            <a:ext cx="720725" cy="3168650"/>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4" name="Rectangle 12">
            <a:extLst>
              <a:ext uri="{FF2B5EF4-FFF2-40B4-BE49-F238E27FC236}">
                <a16:creationId xmlns:a16="http://schemas.microsoft.com/office/drawing/2014/main" id="{231AB34B-C413-6989-E18A-5B61E892FAFB}"/>
              </a:ext>
            </a:extLst>
          </p:cNvPr>
          <p:cNvSpPr>
            <a:spLocks noChangeArrowheads="1"/>
          </p:cNvSpPr>
          <p:nvPr/>
        </p:nvSpPr>
        <p:spPr bwMode="auto">
          <a:xfrm>
            <a:off x="2268538" y="1700213"/>
            <a:ext cx="3887787" cy="32416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5" name="Text Box 13">
            <a:extLst>
              <a:ext uri="{FF2B5EF4-FFF2-40B4-BE49-F238E27FC236}">
                <a16:creationId xmlns:a16="http://schemas.microsoft.com/office/drawing/2014/main" id="{040094C2-8CAD-EF92-DE47-28E18E13306A}"/>
              </a:ext>
            </a:extLst>
          </p:cNvPr>
          <p:cNvSpPr txBox="1">
            <a:spLocks noChangeArrowheads="1"/>
          </p:cNvSpPr>
          <p:nvPr/>
        </p:nvSpPr>
        <p:spPr bwMode="auto">
          <a:xfrm>
            <a:off x="2484438" y="2852738"/>
            <a:ext cx="35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a-IR" altLang="en-US" sz="2800"/>
              <a:t>=</a:t>
            </a:r>
            <a:endParaRPr lang="en-US" altLang="en-US" sz="2800"/>
          </a:p>
        </p:txBody>
      </p:sp>
      <p:graphicFrame>
        <p:nvGraphicFramePr>
          <p:cNvPr id="79886" name="Object 14">
            <a:extLst>
              <a:ext uri="{FF2B5EF4-FFF2-40B4-BE49-F238E27FC236}">
                <a16:creationId xmlns:a16="http://schemas.microsoft.com/office/drawing/2014/main" id="{C619998A-73B0-FD5A-69FF-3B15376C1168}"/>
              </a:ext>
            </a:extLst>
          </p:cNvPr>
          <p:cNvGraphicFramePr>
            <a:graphicFrameLocks noChangeAspect="1"/>
          </p:cNvGraphicFramePr>
          <p:nvPr/>
        </p:nvGraphicFramePr>
        <p:xfrm>
          <a:off x="2843213" y="2852738"/>
          <a:ext cx="2238375" cy="552450"/>
        </p:xfrm>
        <a:graphic>
          <a:graphicData uri="http://schemas.openxmlformats.org/presentationml/2006/ole">
            <mc:AlternateContent xmlns:mc="http://schemas.openxmlformats.org/markup-compatibility/2006">
              <mc:Choice xmlns:v="urn:schemas-microsoft-com:vml" Requires="v">
                <p:oleObj name="Equation" r:id="rId4" imgW="927000" imgH="228600" progId="Equation.DSMT4">
                  <p:embed/>
                </p:oleObj>
              </mc:Choice>
              <mc:Fallback>
                <p:oleObj name="Equation" r:id="rId4" imgW="927000" imgH="228600" progId="Equation.DSMT4">
                  <p:embed/>
                  <p:pic>
                    <p:nvPicPr>
                      <p:cNvPr id="79886" name="Object 14">
                        <a:extLst>
                          <a:ext uri="{FF2B5EF4-FFF2-40B4-BE49-F238E27FC236}">
                            <a16:creationId xmlns:a16="http://schemas.microsoft.com/office/drawing/2014/main" id="{C619998A-73B0-FD5A-69FF-3B15376C1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852738"/>
                        <a:ext cx="22383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animEffect transition="in" filter="box(in)">
                                      <p:cBhvr>
                                        <p:cTn id="7" dur="500"/>
                                        <p:tgtEl>
                                          <p:spTgt spid="79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9884"/>
                                        </p:tgtEl>
                                        <p:attrNameLst>
                                          <p:attrName>style.visibility</p:attrName>
                                        </p:attrNameLst>
                                      </p:cBhvr>
                                      <p:to>
                                        <p:strVal val="visible"/>
                                      </p:to>
                                    </p:set>
                                    <p:animEffect transition="in" filter="box(in)">
                                      <p:cBhvr>
                                        <p:cTn id="12" dur="500"/>
                                        <p:tgtEl>
                                          <p:spTgt spid="79884"/>
                                        </p:tgtEl>
                                      </p:cBhvr>
                                    </p:animEffect>
                                  </p:childTnLst>
                                </p:cTn>
                              </p:par>
                              <p:par>
                                <p:cTn id="13" presetID="4" presetClass="entr" presetSubtype="16" fill="hold" nodeType="withEffect">
                                  <p:stCondLst>
                                    <p:cond delay="0"/>
                                  </p:stCondLst>
                                  <p:childTnLst>
                                    <p:set>
                                      <p:cBhvr>
                                        <p:cTn id="14" dur="1" fill="hold">
                                          <p:stCondLst>
                                            <p:cond delay="0"/>
                                          </p:stCondLst>
                                        </p:cTn>
                                        <p:tgtEl>
                                          <p:spTgt spid="79886"/>
                                        </p:tgtEl>
                                        <p:attrNameLst>
                                          <p:attrName>style.visibility</p:attrName>
                                        </p:attrNameLst>
                                      </p:cBhvr>
                                      <p:to>
                                        <p:strVal val="visible"/>
                                      </p:to>
                                    </p:set>
                                    <p:animEffect transition="in" filter="box(in)">
                                      <p:cBhvr>
                                        <p:cTn id="15" dur="500"/>
                                        <p:tgtEl>
                                          <p:spTgt spid="79886"/>
                                        </p:tgtEl>
                                      </p:cBhvr>
                                    </p:animEffect>
                                  </p:childTnLst>
                                </p:cTn>
                              </p:par>
                              <p:par>
                                <p:cTn id="16" presetID="4" presetClass="entr" presetSubtype="16" fill="hold" nodeType="withEffect">
                                  <p:stCondLst>
                                    <p:cond delay="0"/>
                                  </p:stCondLst>
                                  <p:childTnLst>
                                    <p:set>
                                      <p:cBhvr>
                                        <p:cTn id="17" dur="1" fill="hold">
                                          <p:stCondLst>
                                            <p:cond delay="0"/>
                                          </p:stCondLst>
                                        </p:cTn>
                                        <p:tgtEl>
                                          <p:spTgt spid="79885"/>
                                        </p:tgtEl>
                                        <p:attrNameLst>
                                          <p:attrName>style.visibility</p:attrName>
                                        </p:attrNameLst>
                                      </p:cBhvr>
                                      <p:to>
                                        <p:strVal val="visible"/>
                                      </p:to>
                                    </p:set>
                                    <p:animEffect transition="in" filter="box(in)">
                                      <p:cBhvr>
                                        <p:cTn id="18" dur="500"/>
                                        <p:tgtEl>
                                          <p:spTgt spid="7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C325C11-17D2-E1CF-816A-CC1884759D4A}"/>
              </a:ext>
            </a:extLst>
          </p:cNvPr>
          <p:cNvSpPr>
            <a:spLocks noGrp="1"/>
          </p:cNvSpPr>
          <p:nvPr>
            <p:ph type="sldNum" sz="quarter" idx="12"/>
          </p:nvPr>
        </p:nvSpPr>
        <p:spPr/>
        <p:txBody>
          <a:bodyPr/>
          <a:lstStyle/>
          <a:p>
            <a:fld id="{2758013A-0ECE-4F1A-A5B3-5F6A111BB8BA}" type="slidenum">
              <a:rPr lang="ar-SA" altLang="en-US"/>
              <a:pPr/>
              <a:t>45</a:t>
            </a:fld>
            <a:endParaRPr lang="en-US" altLang="en-US"/>
          </a:p>
        </p:txBody>
      </p:sp>
      <p:sp>
        <p:nvSpPr>
          <p:cNvPr id="80898" name="Rectangle 2">
            <a:extLst>
              <a:ext uri="{FF2B5EF4-FFF2-40B4-BE49-F238E27FC236}">
                <a16:creationId xmlns:a16="http://schemas.microsoft.com/office/drawing/2014/main" id="{731D9E68-466F-72A2-A6F9-650605860B6C}"/>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80899" name="Rectangle 3">
            <a:extLst>
              <a:ext uri="{FF2B5EF4-FFF2-40B4-BE49-F238E27FC236}">
                <a16:creationId xmlns:a16="http://schemas.microsoft.com/office/drawing/2014/main" id="{B4A39D8A-BE92-BF61-CAE7-1FAF4E681B1D}"/>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sz="2800">
                <a:cs typeface="Nazanin" pitchFamily="2" charset="0"/>
              </a:rPr>
              <a:t>حال براي محاسبه باياس اين رابطه داريم:</a:t>
            </a:r>
          </a:p>
          <a:p>
            <a:pPr>
              <a:buClr>
                <a:srgbClr val="FF6699"/>
              </a:buClr>
              <a:buFont typeface="Wingdings" panose="05000000000000000000" pitchFamily="2" charset="2"/>
              <a:buChar char="Ø"/>
            </a:pPr>
            <a:endParaRPr lang="fa-IR" altLang="en-US"/>
          </a:p>
          <a:p>
            <a:pPr>
              <a:buClr>
                <a:srgbClr val="FF6699"/>
              </a:buClr>
              <a:buFont typeface="Wingdings" panose="05000000000000000000" pitchFamily="2" charset="2"/>
              <a:buChar char="Ø"/>
            </a:pPr>
            <a:endParaRPr lang="fa-IR" altLang="en-US"/>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r>
              <a:rPr lang="fa-IR" altLang="en-US" sz="2800">
                <a:cs typeface="Nazanin" pitchFamily="2" charset="0"/>
              </a:rPr>
              <a:t>براي تمايز ما نياز به                            کلمه از خروجي و همين مقدار نيز اجراي الگوريتم داريم.</a:t>
            </a:r>
          </a:p>
          <a:p>
            <a:pPr>
              <a:buClr>
                <a:srgbClr val="FF6699"/>
              </a:buClr>
              <a:buFont typeface="Wingdings" panose="05000000000000000000" pitchFamily="2" charset="2"/>
              <a:buChar char="Ø"/>
            </a:pPr>
            <a:r>
              <a:rPr lang="fa-IR" altLang="en-US" sz="2800">
                <a:cs typeface="Nazanin" pitchFamily="2" charset="0"/>
              </a:rPr>
              <a:t>جدول مقادير سه</a:t>
            </a:r>
            <a:r>
              <a:rPr lang="fa-IR" altLang="en-US" sz="2800"/>
              <a:t>‌</a:t>
            </a:r>
            <a:r>
              <a:rPr lang="fa-IR" altLang="en-US" sz="2800">
                <a:cs typeface="Nazanin" pitchFamily="2" charset="0"/>
              </a:rPr>
              <a:t>تايي                        مربوط به </a:t>
            </a:r>
            <a:r>
              <a:rPr lang="en-US" altLang="en-US" sz="2800">
                <a:cs typeface="Nazanin" pitchFamily="2" charset="0"/>
              </a:rPr>
              <a:t>FSM</a:t>
            </a:r>
            <a:r>
              <a:rPr lang="fa-IR" altLang="en-US" sz="2800">
                <a:cs typeface="Nazanin" pitchFamily="2" charset="0"/>
              </a:rPr>
              <a:t> و باياس</a:t>
            </a:r>
            <a:r>
              <a:rPr lang="fa-IR" altLang="en-US" sz="2800"/>
              <a:t>‌</a:t>
            </a:r>
            <a:r>
              <a:rPr lang="fa-IR" altLang="en-US" sz="2800">
                <a:cs typeface="Nazanin" pitchFamily="2" charset="0"/>
              </a:rPr>
              <a:t>هاي متناظر آنها در صفحه بعد آمده است.</a:t>
            </a:r>
            <a:endParaRPr lang="en-US" altLang="en-US" sz="2800">
              <a:cs typeface="Nazanin" pitchFamily="2" charset="0"/>
            </a:endParaRPr>
          </a:p>
        </p:txBody>
      </p:sp>
      <p:graphicFrame>
        <p:nvGraphicFramePr>
          <p:cNvPr id="80902" name="Object 6">
            <a:extLst>
              <a:ext uri="{FF2B5EF4-FFF2-40B4-BE49-F238E27FC236}">
                <a16:creationId xmlns:a16="http://schemas.microsoft.com/office/drawing/2014/main" id="{2D82FC8C-3E39-98AE-D2C1-5DCD587F7DE8}"/>
              </a:ext>
            </a:extLst>
          </p:cNvPr>
          <p:cNvGraphicFramePr>
            <a:graphicFrameLocks noChangeAspect="1"/>
          </p:cNvGraphicFramePr>
          <p:nvPr/>
        </p:nvGraphicFramePr>
        <p:xfrm>
          <a:off x="971550" y="2276475"/>
          <a:ext cx="7272338" cy="692150"/>
        </p:xfrm>
        <a:graphic>
          <a:graphicData uri="http://schemas.openxmlformats.org/presentationml/2006/ole">
            <mc:AlternateContent xmlns:mc="http://schemas.openxmlformats.org/markup-compatibility/2006">
              <mc:Choice xmlns:v="urn:schemas-microsoft-com:vml" Requires="v">
                <p:oleObj name="Equation" r:id="rId2" imgW="3073320" imgH="291960" progId="Equation.DSMT4">
                  <p:embed/>
                </p:oleObj>
              </mc:Choice>
              <mc:Fallback>
                <p:oleObj name="Equation" r:id="rId2" imgW="3073320" imgH="291960" progId="Equation.DSMT4">
                  <p:embed/>
                  <p:pic>
                    <p:nvPicPr>
                      <p:cNvPr id="80902" name="Object 6">
                        <a:extLst>
                          <a:ext uri="{FF2B5EF4-FFF2-40B4-BE49-F238E27FC236}">
                            <a16:creationId xmlns:a16="http://schemas.microsoft.com/office/drawing/2014/main" id="{2D82FC8C-3E39-98AE-D2C1-5DCD587F7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76475"/>
                        <a:ext cx="7272338"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3" name="Object 7">
            <a:extLst>
              <a:ext uri="{FF2B5EF4-FFF2-40B4-BE49-F238E27FC236}">
                <a16:creationId xmlns:a16="http://schemas.microsoft.com/office/drawing/2014/main" id="{3CF8597F-0A1F-8F54-1590-E1B7CAE3A4CC}"/>
              </a:ext>
            </a:extLst>
          </p:cNvPr>
          <p:cNvGraphicFramePr>
            <a:graphicFrameLocks noChangeAspect="1"/>
          </p:cNvGraphicFramePr>
          <p:nvPr/>
        </p:nvGraphicFramePr>
        <p:xfrm>
          <a:off x="3995738" y="4724400"/>
          <a:ext cx="1943100" cy="595313"/>
        </p:xfrm>
        <a:graphic>
          <a:graphicData uri="http://schemas.openxmlformats.org/presentationml/2006/ole">
            <mc:AlternateContent xmlns:mc="http://schemas.openxmlformats.org/markup-compatibility/2006">
              <mc:Choice xmlns:v="urn:schemas-microsoft-com:vml" Requires="v">
                <p:oleObj name="Equation" r:id="rId4" imgW="914400" imgH="279360" progId="Equation.DSMT4">
                  <p:embed/>
                </p:oleObj>
              </mc:Choice>
              <mc:Fallback>
                <p:oleObj name="Equation" r:id="rId4" imgW="914400" imgH="279360" progId="Equation.DSMT4">
                  <p:embed/>
                  <p:pic>
                    <p:nvPicPr>
                      <p:cNvPr id="80903" name="Object 7">
                        <a:extLst>
                          <a:ext uri="{FF2B5EF4-FFF2-40B4-BE49-F238E27FC236}">
                            <a16:creationId xmlns:a16="http://schemas.microsoft.com/office/drawing/2014/main" id="{3CF8597F-0A1F-8F54-1590-E1B7CAE3A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4724400"/>
                        <a:ext cx="19431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224" name="Object 328">
            <a:extLst>
              <a:ext uri="{FF2B5EF4-FFF2-40B4-BE49-F238E27FC236}">
                <a16:creationId xmlns:a16="http://schemas.microsoft.com/office/drawing/2014/main" id="{2C98F74A-E5CA-5071-414B-586AC2385D47}"/>
              </a:ext>
            </a:extLst>
          </p:cNvPr>
          <p:cNvGraphicFramePr>
            <a:graphicFrameLocks noChangeAspect="1"/>
          </p:cNvGraphicFramePr>
          <p:nvPr/>
        </p:nvGraphicFramePr>
        <p:xfrm>
          <a:off x="3708400" y="3716338"/>
          <a:ext cx="2447925" cy="676275"/>
        </p:xfrm>
        <a:graphic>
          <a:graphicData uri="http://schemas.openxmlformats.org/presentationml/2006/ole">
            <mc:AlternateContent xmlns:mc="http://schemas.openxmlformats.org/markup-compatibility/2006">
              <mc:Choice xmlns:v="urn:schemas-microsoft-com:vml" Requires="v">
                <p:oleObj name="Equation" r:id="rId6" imgW="1104840" imgH="304560" progId="Equation.DSMT4">
                  <p:embed/>
                </p:oleObj>
              </mc:Choice>
              <mc:Fallback>
                <p:oleObj name="Equation" r:id="rId6" imgW="1104840" imgH="304560" progId="Equation.DSMT4">
                  <p:embed/>
                  <p:pic>
                    <p:nvPicPr>
                      <p:cNvPr id="81224" name="Object 328">
                        <a:extLst>
                          <a:ext uri="{FF2B5EF4-FFF2-40B4-BE49-F238E27FC236}">
                            <a16:creationId xmlns:a16="http://schemas.microsoft.com/office/drawing/2014/main" id="{2C98F74A-E5CA-5071-414B-586AC2385D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3716338"/>
                        <a:ext cx="244792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76C0AA3-13B0-5255-C210-1DEA4E80A10C}"/>
              </a:ext>
            </a:extLst>
          </p:cNvPr>
          <p:cNvSpPr>
            <a:spLocks noGrp="1"/>
          </p:cNvSpPr>
          <p:nvPr>
            <p:ph type="sldNum" sz="quarter" idx="12"/>
          </p:nvPr>
        </p:nvSpPr>
        <p:spPr/>
        <p:txBody>
          <a:bodyPr/>
          <a:lstStyle/>
          <a:p>
            <a:fld id="{537BE9B1-584C-4D52-9C24-F6E4CB4E5511}" type="slidenum">
              <a:rPr lang="ar-SA" altLang="en-US"/>
              <a:pPr/>
              <a:t>46</a:t>
            </a:fld>
            <a:endParaRPr lang="en-US" altLang="en-US"/>
          </a:p>
        </p:txBody>
      </p:sp>
      <p:sp>
        <p:nvSpPr>
          <p:cNvPr id="82947" name="Rectangle 3">
            <a:extLst>
              <a:ext uri="{FF2B5EF4-FFF2-40B4-BE49-F238E27FC236}">
                <a16:creationId xmlns:a16="http://schemas.microsoft.com/office/drawing/2014/main" id="{F8B9778E-2CFD-EE80-AB93-C68B1F6D4A23}"/>
              </a:ext>
            </a:extLst>
          </p:cNvPr>
          <p:cNvSpPr>
            <a:spLocks noGrp="1" noChangeArrowheads="1"/>
          </p:cNvSpPr>
          <p:nvPr>
            <p:ph type="body" idx="1"/>
          </p:nvPr>
        </p:nvSpPr>
        <p:spPr>
          <a:xfrm>
            <a:off x="323850" y="1484313"/>
            <a:ext cx="8229600" cy="4525962"/>
          </a:xfrm>
        </p:spPr>
        <p:txBody>
          <a:bodyPr/>
          <a:lstStyle/>
          <a:p>
            <a:endParaRPr lang="en-US" altLang="en-US"/>
          </a:p>
        </p:txBody>
      </p:sp>
      <p:graphicFrame>
        <p:nvGraphicFramePr>
          <p:cNvPr id="82963" name="Object 19">
            <a:extLst>
              <a:ext uri="{FF2B5EF4-FFF2-40B4-BE49-F238E27FC236}">
                <a16:creationId xmlns:a16="http://schemas.microsoft.com/office/drawing/2014/main" id="{22ACD97E-12DA-7B5D-A105-2CFCE3D3084F}"/>
              </a:ext>
            </a:extLst>
          </p:cNvPr>
          <p:cNvGraphicFramePr>
            <a:graphicFrameLocks noChangeAspect="1"/>
          </p:cNvGraphicFramePr>
          <p:nvPr/>
        </p:nvGraphicFramePr>
        <p:xfrm>
          <a:off x="7451725" y="2582863"/>
          <a:ext cx="865188" cy="504825"/>
        </p:xfrm>
        <a:graphic>
          <a:graphicData uri="http://schemas.openxmlformats.org/presentationml/2006/ole">
            <mc:AlternateContent xmlns:mc="http://schemas.openxmlformats.org/markup-compatibility/2006">
              <mc:Choice xmlns:v="urn:schemas-microsoft-com:vml" Requires="v">
                <p:oleObj name="Equation" r:id="rId3" imgW="393529" imgH="228501" progId="Equation.DSMT4">
                  <p:embed/>
                </p:oleObj>
              </mc:Choice>
              <mc:Fallback>
                <p:oleObj name="Equation" r:id="rId3" imgW="393529" imgH="228501" progId="Equation.DSMT4">
                  <p:embed/>
                  <p:pic>
                    <p:nvPicPr>
                      <p:cNvPr id="82963" name="Object 19">
                        <a:extLst>
                          <a:ext uri="{FF2B5EF4-FFF2-40B4-BE49-F238E27FC236}">
                            <a16:creationId xmlns:a16="http://schemas.microsoft.com/office/drawing/2014/main" id="{22ACD97E-12DA-7B5D-A105-2CFCE3D30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2582863"/>
                        <a:ext cx="8651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62" name="Object 18">
            <a:extLst>
              <a:ext uri="{FF2B5EF4-FFF2-40B4-BE49-F238E27FC236}">
                <a16:creationId xmlns:a16="http://schemas.microsoft.com/office/drawing/2014/main" id="{CED7CAD6-1F3D-E59A-E1F5-F95643EF923C}"/>
              </a:ext>
            </a:extLst>
          </p:cNvPr>
          <p:cNvGraphicFramePr>
            <a:graphicFrameLocks noChangeAspect="1"/>
          </p:cNvGraphicFramePr>
          <p:nvPr/>
        </p:nvGraphicFramePr>
        <p:xfrm>
          <a:off x="5940425" y="2565400"/>
          <a:ext cx="936625" cy="539750"/>
        </p:xfrm>
        <a:graphic>
          <a:graphicData uri="http://schemas.openxmlformats.org/presentationml/2006/ole">
            <mc:AlternateContent xmlns:mc="http://schemas.openxmlformats.org/markup-compatibility/2006">
              <mc:Choice xmlns:v="urn:schemas-microsoft-com:vml" Requires="v">
                <p:oleObj name="Equation" r:id="rId5" imgW="380835" imgH="215806" progId="Equation.DSMT4">
                  <p:embed/>
                </p:oleObj>
              </mc:Choice>
              <mc:Fallback>
                <p:oleObj name="Equation" r:id="rId5" imgW="380835" imgH="215806" progId="Equation.DSMT4">
                  <p:embed/>
                  <p:pic>
                    <p:nvPicPr>
                      <p:cNvPr id="82962" name="Object 18">
                        <a:extLst>
                          <a:ext uri="{FF2B5EF4-FFF2-40B4-BE49-F238E27FC236}">
                            <a16:creationId xmlns:a16="http://schemas.microsoft.com/office/drawing/2014/main" id="{CED7CAD6-1F3D-E59A-E1F5-F95643EF92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2565400"/>
                        <a:ext cx="9366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61" name="Object 17">
            <a:extLst>
              <a:ext uri="{FF2B5EF4-FFF2-40B4-BE49-F238E27FC236}">
                <a16:creationId xmlns:a16="http://schemas.microsoft.com/office/drawing/2014/main" id="{B8A7DDE8-1FBD-C9BE-EBFC-3304EBBF8D16}"/>
              </a:ext>
            </a:extLst>
          </p:cNvPr>
          <p:cNvGraphicFramePr>
            <a:graphicFrameLocks noChangeAspect="1"/>
          </p:cNvGraphicFramePr>
          <p:nvPr/>
        </p:nvGraphicFramePr>
        <p:xfrm>
          <a:off x="4716463" y="2565400"/>
          <a:ext cx="695325" cy="719138"/>
        </p:xfrm>
        <a:graphic>
          <a:graphicData uri="http://schemas.openxmlformats.org/presentationml/2006/ole">
            <mc:AlternateContent xmlns:mc="http://schemas.openxmlformats.org/markup-compatibility/2006">
              <mc:Choice xmlns:v="urn:schemas-microsoft-com:vml" Requires="v">
                <p:oleObj name="Equation" r:id="rId7" imgW="266584" imgH="279279" progId="Equation.DSMT4">
                  <p:embed/>
                </p:oleObj>
              </mc:Choice>
              <mc:Fallback>
                <p:oleObj name="Equation" r:id="rId7" imgW="266584" imgH="279279" progId="Equation.DSMT4">
                  <p:embed/>
                  <p:pic>
                    <p:nvPicPr>
                      <p:cNvPr id="82961" name="Object 17">
                        <a:extLst>
                          <a:ext uri="{FF2B5EF4-FFF2-40B4-BE49-F238E27FC236}">
                            <a16:creationId xmlns:a16="http://schemas.microsoft.com/office/drawing/2014/main" id="{B8A7DDE8-1FBD-C9BE-EBFC-3304EBBF8D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2565400"/>
                        <a:ext cx="695325"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60" name="Object 16">
            <a:extLst>
              <a:ext uri="{FF2B5EF4-FFF2-40B4-BE49-F238E27FC236}">
                <a16:creationId xmlns:a16="http://schemas.microsoft.com/office/drawing/2014/main" id="{2A2CBEA7-20AF-78BC-3EC8-383118E535DD}"/>
              </a:ext>
            </a:extLst>
          </p:cNvPr>
          <p:cNvGraphicFramePr>
            <a:graphicFrameLocks noChangeAspect="1"/>
          </p:cNvGraphicFramePr>
          <p:nvPr/>
        </p:nvGraphicFramePr>
        <p:xfrm>
          <a:off x="7164388" y="3357563"/>
          <a:ext cx="1081087" cy="508000"/>
        </p:xfrm>
        <a:graphic>
          <a:graphicData uri="http://schemas.openxmlformats.org/presentationml/2006/ole">
            <mc:AlternateContent xmlns:mc="http://schemas.openxmlformats.org/markup-compatibility/2006">
              <mc:Choice xmlns:v="urn:schemas-microsoft-com:vml" Requires="v">
                <p:oleObj name="Equation" r:id="rId9" imgW="482391" imgH="228501" progId="Equation.DSMT4">
                  <p:embed/>
                </p:oleObj>
              </mc:Choice>
              <mc:Fallback>
                <p:oleObj name="Equation" r:id="rId9" imgW="482391" imgH="228501" progId="Equation.DSMT4">
                  <p:embed/>
                  <p:pic>
                    <p:nvPicPr>
                      <p:cNvPr id="82960" name="Object 16">
                        <a:extLst>
                          <a:ext uri="{FF2B5EF4-FFF2-40B4-BE49-F238E27FC236}">
                            <a16:creationId xmlns:a16="http://schemas.microsoft.com/office/drawing/2014/main" id="{2A2CBEA7-20AF-78BC-3EC8-383118E535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4388" y="3357563"/>
                        <a:ext cx="108108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9" name="Object 15">
            <a:extLst>
              <a:ext uri="{FF2B5EF4-FFF2-40B4-BE49-F238E27FC236}">
                <a16:creationId xmlns:a16="http://schemas.microsoft.com/office/drawing/2014/main" id="{936FF26D-07CD-6941-C334-D436813A4519}"/>
              </a:ext>
            </a:extLst>
          </p:cNvPr>
          <p:cNvGraphicFramePr>
            <a:graphicFrameLocks noChangeAspect="1"/>
          </p:cNvGraphicFramePr>
          <p:nvPr/>
        </p:nvGraphicFramePr>
        <p:xfrm>
          <a:off x="6011863" y="3573463"/>
          <a:ext cx="863600" cy="471487"/>
        </p:xfrm>
        <a:graphic>
          <a:graphicData uri="http://schemas.openxmlformats.org/presentationml/2006/ole">
            <mc:AlternateContent xmlns:mc="http://schemas.openxmlformats.org/markup-compatibility/2006">
              <mc:Choice xmlns:v="urn:schemas-microsoft-com:vml" Requires="v">
                <p:oleObj name="Equation" r:id="rId11" imgW="419100" imgH="228600" progId="Equation.DSMT4">
                  <p:embed/>
                </p:oleObj>
              </mc:Choice>
              <mc:Fallback>
                <p:oleObj name="Equation" r:id="rId11" imgW="419100" imgH="228600" progId="Equation.DSMT4">
                  <p:embed/>
                  <p:pic>
                    <p:nvPicPr>
                      <p:cNvPr id="82959" name="Object 15">
                        <a:extLst>
                          <a:ext uri="{FF2B5EF4-FFF2-40B4-BE49-F238E27FC236}">
                            <a16:creationId xmlns:a16="http://schemas.microsoft.com/office/drawing/2014/main" id="{936FF26D-07CD-6941-C334-D436813A45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3573463"/>
                        <a:ext cx="8636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8" name="Object 14">
            <a:extLst>
              <a:ext uri="{FF2B5EF4-FFF2-40B4-BE49-F238E27FC236}">
                <a16:creationId xmlns:a16="http://schemas.microsoft.com/office/drawing/2014/main" id="{E9CC6D96-1FB7-A32D-BF44-0E70E2F3B143}"/>
              </a:ext>
            </a:extLst>
          </p:cNvPr>
          <p:cNvGraphicFramePr>
            <a:graphicFrameLocks noChangeAspect="1"/>
          </p:cNvGraphicFramePr>
          <p:nvPr/>
        </p:nvGraphicFramePr>
        <p:xfrm>
          <a:off x="4572000" y="3500438"/>
          <a:ext cx="1008063" cy="474662"/>
        </p:xfrm>
        <a:graphic>
          <a:graphicData uri="http://schemas.openxmlformats.org/presentationml/2006/ole">
            <mc:AlternateContent xmlns:mc="http://schemas.openxmlformats.org/markup-compatibility/2006">
              <mc:Choice xmlns:v="urn:schemas-microsoft-com:vml" Requires="v">
                <p:oleObj name="Equation" r:id="rId13" imgW="482391" imgH="228501" progId="Equation.DSMT4">
                  <p:embed/>
                </p:oleObj>
              </mc:Choice>
              <mc:Fallback>
                <p:oleObj name="Equation" r:id="rId13" imgW="482391" imgH="228501" progId="Equation.DSMT4">
                  <p:embed/>
                  <p:pic>
                    <p:nvPicPr>
                      <p:cNvPr id="82958" name="Object 14">
                        <a:extLst>
                          <a:ext uri="{FF2B5EF4-FFF2-40B4-BE49-F238E27FC236}">
                            <a16:creationId xmlns:a16="http://schemas.microsoft.com/office/drawing/2014/main" id="{E9CC6D96-1FB7-A32D-BF44-0E70E2F3B1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3500438"/>
                        <a:ext cx="100806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7" name="Object 13">
            <a:extLst>
              <a:ext uri="{FF2B5EF4-FFF2-40B4-BE49-F238E27FC236}">
                <a16:creationId xmlns:a16="http://schemas.microsoft.com/office/drawing/2014/main" id="{EA294B91-2637-8520-3A18-491DC4B6E3B2}"/>
              </a:ext>
            </a:extLst>
          </p:cNvPr>
          <p:cNvGraphicFramePr>
            <a:graphicFrameLocks noChangeAspect="1"/>
          </p:cNvGraphicFramePr>
          <p:nvPr/>
        </p:nvGraphicFramePr>
        <p:xfrm>
          <a:off x="1979613" y="3644900"/>
          <a:ext cx="338137" cy="360363"/>
        </p:xfrm>
        <a:graphic>
          <a:graphicData uri="http://schemas.openxmlformats.org/presentationml/2006/ole">
            <mc:AlternateContent xmlns:mc="http://schemas.openxmlformats.org/markup-compatibility/2006">
              <mc:Choice xmlns:v="urn:schemas-microsoft-com:vml" Requires="v">
                <p:oleObj name="Equation" r:id="rId15" imgW="139639" imgH="152334" progId="Equation.DSMT4">
                  <p:embed/>
                </p:oleObj>
              </mc:Choice>
              <mc:Fallback>
                <p:oleObj name="Equation" r:id="rId15" imgW="139639" imgH="152334" progId="Equation.DSMT4">
                  <p:embed/>
                  <p:pic>
                    <p:nvPicPr>
                      <p:cNvPr id="82957" name="Object 13">
                        <a:extLst>
                          <a:ext uri="{FF2B5EF4-FFF2-40B4-BE49-F238E27FC236}">
                            <a16:creationId xmlns:a16="http://schemas.microsoft.com/office/drawing/2014/main" id="{EA294B91-2637-8520-3A18-491DC4B6E3B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3644900"/>
                        <a:ext cx="3381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6" name="Object 12">
            <a:extLst>
              <a:ext uri="{FF2B5EF4-FFF2-40B4-BE49-F238E27FC236}">
                <a16:creationId xmlns:a16="http://schemas.microsoft.com/office/drawing/2014/main" id="{508A1D95-FC22-0572-0C71-B67247C0F538}"/>
              </a:ext>
            </a:extLst>
          </p:cNvPr>
          <p:cNvGraphicFramePr>
            <a:graphicFrameLocks noChangeAspect="1"/>
          </p:cNvGraphicFramePr>
          <p:nvPr/>
        </p:nvGraphicFramePr>
        <p:xfrm>
          <a:off x="7308850" y="4292600"/>
          <a:ext cx="1008063" cy="474663"/>
        </p:xfrm>
        <a:graphic>
          <a:graphicData uri="http://schemas.openxmlformats.org/presentationml/2006/ole">
            <mc:AlternateContent xmlns:mc="http://schemas.openxmlformats.org/markup-compatibility/2006">
              <mc:Choice xmlns:v="urn:schemas-microsoft-com:vml" Requires="v">
                <p:oleObj name="Equation" r:id="rId17" imgW="482391" imgH="228501" progId="Equation.DSMT4">
                  <p:embed/>
                </p:oleObj>
              </mc:Choice>
              <mc:Fallback>
                <p:oleObj name="Equation" r:id="rId17" imgW="482391" imgH="228501" progId="Equation.DSMT4">
                  <p:embed/>
                  <p:pic>
                    <p:nvPicPr>
                      <p:cNvPr id="82956" name="Object 12">
                        <a:extLst>
                          <a:ext uri="{FF2B5EF4-FFF2-40B4-BE49-F238E27FC236}">
                            <a16:creationId xmlns:a16="http://schemas.microsoft.com/office/drawing/2014/main" id="{508A1D95-FC22-0572-0C71-B67247C0F53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8850" y="4292600"/>
                        <a:ext cx="1008063"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5" name="Object 11">
            <a:extLst>
              <a:ext uri="{FF2B5EF4-FFF2-40B4-BE49-F238E27FC236}">
                <a16:creationId xmlns:a16="http://schemas.microsoft.com/office/drawing/2014/main" id="{F1F0CE0E-481F-397D-8CB5-841891D23E7C}"/>
              </a:ext>
            </a:extLst>
          </p:cNvPr>
          <p:cNvGraphicFramePr>
            <a:graphicFrameLocks noChangeAspect="1"/>
          </p:cNvGraphicFramePr>
          <p:nvPr/>
        </p:nvGraphicFramePr>
        <p:xfrm>
          <a:off x="5867400" y="4391025"/>
          <a:ext cx="936625" cy="511175"/>
        </p:xfrm>
        <a:graphic>
          <a:graphicData uri="http://schemas.openxmlformats.org/presentationml/2006/ole">
            <mc:AlternateContent xmlns:mc="http://schemas.openxmlformats.org/markup-compatibility/2006">
              <mc:Choice xmlns:v="urn:schemas-microsoft-com:vml" Requires="v">
                <p:oleObj name="Equation" r:id="rId19" imgW="419100" imgH="228600" progId="Equation.DSMT4">
                  <p:embed/>
                </p:oleObj>
              </mc:Choice>
              <mc:Fallback>
                <p:oleObj name="Equation" r:id="rId19" imgW="419100" imgH="228600" progId="Equation.DSMT4">
                  <p:embed/>
                  <p:pic>
                    <p:nvPicPr>
                      <p:cNvPr id="82955" name="Object 11">
                        <a:extLst>
                          <a:ext uri="{FF2B5EF4-FFF2-40B4-BE49-F238E27FC236}">
                            <a16:creationId xmlns:a16="http://schemas.microsoft.com/office/drawing/2014/main" id="{F1F0CE0E-481F-397D-8CB5-841891D23E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4391025"/>
                        <a:ext cx="9366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4" name="Object 10">
            <a:extLst>
              <a:ext uri="{FF2B5EF4-FFF2-40B4-BE49-F238E27FC236}">
                <a16:creationId xmlns:a16="http://schemas.microsoft.com/office/drawing/2014/main" id="{E08873A6-63C4-A8C0-5619-B0F578F2E500}"/>
              </a:ext>
            </a:extLst>
          </p:cNvPr>
          <p:cNvGraphicFramePr>
            <a:graphicFrameLocks noChangeAspect="1"/>
          </p:cNvGraphicFramePr>
          <p:nvPr/>
        </p:nvGraphicFramePr>
        <p:xfrm>
          <a:off x="4500563" y="4302125"/>
          <a:ext cx="1008062" cy="474663"/>
        </p:xfrm>
        <a:graphic>
          <a:graphicData uri="http://schemas.openxmlformats.org/presentationml/2006/ole">
            <mc:AlternateContent xmlns:mc="http://schemas.openxmlformats.org/markup-compatibility/2006">
              <mc:Choice xmlns:v="urn:schemas-microsoft-com:vml" Requires="v">
                <p:oleObj name="Equation" r:id="rId20" imgW="482391" imgH="228501" progId="Equation.DSMT4">
                  <p:embed/>
                </p:oleObj>
              </mc:Choice>
              <mc:Fallback>
                <p:oleObj name="Equation" r:id="rId20" imgW="482391" imgH="228501" progId="Equation.DSMT4">
                  <p:embed/>
                  <p:pic>
                    <p:nvPicPr>
                      <p:cNvPr id="82954" name="Object 10">
                        <a:extLst>
                          <a:ext uri="{FF2B5EF4-FFF2-40B4-BE49-F238E27FC236}">
                            <a16:creationId xmlns:a16="http://schemas.microsoft.com/office/drawing/2014/main" id="{E08873A6-63C4-A8C0-5619-B0F578F2E50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00563" y="4302125"/>
                        <a:ext cx="10080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3" name="Object 9">
            <a:extLst>
              <a:ext uri="{FF2B5EF4-FFF2-40B4-BE49-F238E27FC236}">
                <a16:creationId xmlns:a16="http://schemas.microsoft.com/office/drawing/2014/main" id="{4B771978-39A6-3796-D013-AAC8EBFF7A8C}"/>
              </a:ext>
            </a:extLst>
          </p:cNvPr>
          <p:cNvGraphicFramePr>
            <a:graphicFrameLocks noChangeAspect="1"/>
          </p:cNvGraphicFramePr>
          <p:nvPr/>
        </p:nvGraphicFramePr>
        <p:xfrm>
          <a:off x="1835150" y="4365625"/>
          <a:ext cx="576263" cy="349250"/>
        </p:xfrm>
        <a:graphic>
          <a:graphicData uri="http://schemas.openxmlformats.org/presentationml/2006/ole">
            <mc:AlternateContent xmlns:mc="http://schemas.openxmlformats.org/markup-compatibility/2006">
              <mc:Choice xmlns:v="urn:schemas-microsoft-com:vml" Requires="v">
                <p:oleObj name="Equation" r:id="rId22" imgW="266353" imgH="164885" progId="Equation.DSMT4">
                  <p:embed/>
                </p:oleObj>
              </mc:Choice>
              <mc:Fallback>
                <p:oleObj name="Equation" r:id="rId22" imgW="266353" imgH="164885" progId="Equation.DSMT4">
                  <p:embed/>
                  <p:pic>
                    <p:nvPicPr>
                      <p:cNvPr id="82953" name="Object 9">
                        <a:extLst>
                          <a:ext uri="{FF2B5EF4-FFF2-40B4-BE49-F238E27FC236}">
                            <a16:creationId xmlns:a16="http://schemas.microsoft.com/office/drawing/2014/main" id="{4B771978-39A6-3796-D013-AAC8EBFF7A8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35150" y="4365625"/>
                        <a:ext cx="576263"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2" name="Object 8">
            <a:extLst>
              <a:ext uri="{FF2B5EF4-FFF2-40B4-BE49-F238E27FC236}">
                <a16:creationId xmlns:a16="http://schemas.microsoft.com/office/drawing/2014/main" id="{6E71DC5C-F4CA-3EBC-88EA-EE55FCB1FCE0}"/>
              </a:ext>
            </a:extLst>
          </p:cNvPr>
          <p:cNvGraphicFramePr>
            <a:graphicFrameLocks noChangeAspect="1"/>
          </p:cNvGraphicFramePr>
          <p:nvPr/>
        </p:nvGraphicFramePr>
        <p:xfrm>
          <a:off x="7308850" y="5084763"/>
          <a:ext cx="1008063" cy="474662"/>
        </p:xfrm>
        <a:graphic>
          <a:graphicData uri="http://schemas.openxmlformats.org/presentationml/2006/ole">
            <mc:AlternateContent xmlns:mc="http://schemas.openxmlformats.org/markup-compatibility/2006">
              <mc:Choice xmlns:v="urn:schemas-microsoft-com:vml" Requires="v">
                <p:oleObj name="Equation" r:id="rId24" imgW="482391" imgH="228501" progId="Equation.DSMT4">
                  <p:embed/>
                </p:oleObj>
              </mc:Choice>
              <mc:Fallback>
                <p:oleObj name="Equation" r:id="rId24" imgW="482391" imgH="228501" progId="Equation.DSMT4">
                  <p:embed/>
                  <p:pic>
                    <p:nvPicPr>
                      <p:cNvPr id="82952" name="Object 8">
                        <a:extLst>
                          <a:ext uri="{FF2B5EF4-FFF2-40B4-BE49-F238E27FC236}">
                            <a16:creationId xmlns:a16="http://schemas.microsoft.com/office/drawing/2014/main" id="{6E71DC5C-F4CA-3EBC-88EA-EE55FCB1FCE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08850" y="5084763"/>
                        <a:ext cx="100806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1" name="Object 7">
            <a:extLst>
              <a:ext uri="{FF2B5EF4-FFF2-40B4-BE49-F238E27FC236}">
                <a16:creationId xmlns:a16="http://schemas.microsoft.com/office/drawing/2014/main" id="{375014FF-A0D0-3660-467E-01D1AFFF9C8E}"/>
              </a:ext>
            </a:extLst>
          </p:cNvPr>
          <p:cNvGraphicFramePr>
            <a:graphicFrameLocks noChangeAspect="1"/>
          </p:cNvGraphicFramePr>
          <p:nvPr/>
        </p:nvGraphicFramePr>
        <p:xfrm>
          <a:off x="5867400" y="5032375"/>
          <a:ext cx="865188" cy="471488"/>
        </p:xfrm>
        <a:graphic>
          <a:graphicData uri="http://schemas.openxmlformats.org/presentationml/2006/ole">
            <mc:AlternateContent xmlns:mc="http://schemas.openxmlformats.org/markup-compatibility/2006">
              <mc:Choice xmlns:v="urn:schemas-microsoft-com:vml" Requires="v">
                <p:oleObj name="Equation" r:id="rId26" imgW="419100" imgH="228600" progId="Equation.DSMT4">
                  <p:embed/>
                </p:oleObj>
              </mc:Choice>
              <mc:Fallback>
                <p:oleObj name="Equation" r:id="rId26" imgW="419100" imgH="228600" progId="Equation.DSMT4">
                  <p:embed/>
                  <p:pic>
                    <p:nvPicPr>
                      <p:cNvPr id="82951" name="Object 7">
                        <a:extLst>
                          <a:ext uri="{FF2B5EF4-FFF2-40B4-BE49-F238E27FC236}">
                            <a16:creationId xmlns:a16="http://schemas.microsoft.com/office/drawing/2014/main" id="{375014FF-A0D0-3660-467E-01D1AFFF9C8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67400" y="5032375"/>
                        <a:ext cx="86518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0" name="Object 6">
            <a:extLst>
              <a:ext uri="{FF2B5EF4-FFF2-40B4-BE49-F238E27FC236}">
                <a16:creationId xmlns:a16="http://schemas.microsoft.com/office/drawing/2014/main" id="{328D8208-9582-9FD7-1C2F-963259E7B921}"/>
              </a:ext>
            </a:extLst>
          </p:cNvPr>
          <p:cNvGraphicFramePr>
            <a:graphicFrameLocks noChangeAspect="1"/>
          </p:cNvGraphicFramePr>
          <p:nvPr/>
        </p:nvGraphicFramePr>
        <p:xfrm>
          <a:off x="4572000" y="5084763"/>
          <a:ext cx="917575" cy="431800"/>
        </p:xfrm>
        <a:graphic>
          <a:graphicData uri="http://schemas.openxmlformats.org/presentationml/2006/ole">
            <mc:AlternateContent xmlns:mc="http://schemas.openxmlformats.org/markup-compatibility/2006">
              <mc:Choice xmlns:v="urn:schemas-microsoft-com:vml" Requires="v">
                <p:oleObj name="Equation" r:id="rId28" imgW="482391" imgH="228501" progId="Equation.DSMT4">
                  <p:embed/>
                </p:oleObj>
              </mc:Choice>
              <mc:Fallback>
                <p:oleObj name="Equation" r:id="rId28" imgW="482391" imgH="228501" progId="Equation.DSMT4">
                  <p:embed/>
                  <p:pic>
                    <p:nvPicPr>
                      <p:cNvPr id="82950" name="Object 6">
                        <a:extLst>
                          <a:ext uri="{FF2B5EF4-FFF2-40B4-BE49-F238E27FC236}">
                            <a16:creationId xmlns:a16="http://schemas.microsoft.com/office/drawing/2014/main" id="{328D8208-9582-9FD7-1C2F-963259E7B92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72000" y="5084763"/>
                        <a:ext cx="9175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9" name="Object 5">
            <a:extLst>
              <a:ext uri="{FF2B5EF4-FFF2-40B4-BE49-F238E27FC236}">
                <a16:creationId xmlns:a16="http://schemas.microsoft.com/office/drawing/2014/main" id="{9F1CC6DD-40E1-00E0-264C-A7DF7A0A3910}"/>
              </a:ext>
            </a:extLst>
          </p:cNvPr>
          <p:cNvGraphicFramePr>
            <a:graphicFrameLocks noChangeAspect="1"/>
          </p:cNvGraphicFramePr>
          <p:nvPr/>
        </p:nvGraphicFramePr>
        <p:xfrm>
          <a:off x="1619250" y="5053013"/>
          <a:ext cx="865188" cy="527050"/>
        </p:xfrm>
        <a:graphic>
          <a:graphicData uri="http://schemas.openxmlformats.org/presentationml/2006/ole">
            <mc:AlternateContent xmlns:mc="http://schemas.openxmlformats.org/markup-compatibility/2006">
              <mc:Choice xmlns:v="urn:schemas-microsoft-com:vml" Requires="v">
                <p:oleObj name="Equation" r:id="rId30" imgW="393529" imgH="241195" progId="Equation.DSMT4">
                  <p:embed/>
                </p:oleObj>
              </mc:Choice>
              <mc:Fallback>
                <p:oleObj name="Equation" r:id="rId30" imgW="393529" imgH="241195" progId="Equation.DSMT4">
                  <p:embed/>
                  <p:pic>
                    <p:nvPicPr>
                      <p:cNvPr id="82949" name="Object 5">
                        <a:extLst>
                          <a:ext uri="{FF2B5EF4-FFF2-40B4-BE49-F238E27FC236}">
                            <a16:creationId xmlns:a16="http://schemas.microsoft.com/office/drawing/2014/main" id="{9F1CC6DD-40E1-00E0-264C-A7DF7A0A391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19250" y="5053013"/>
                        <a:ext cx="86518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4" name="Rectangle 20">
            <a:extLst>
              <a:ext uri="{FF2B5EF4-FFF2-40B4-BE49-F238E27FC236}">
                <a16:creationId xmlns:a16="http://schemas.microsoft.com/office/drawing/2014/main" id="{2D40F6FB-A58B-3CBF-8415-63C535310E11}"/>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66" name="Rectangle 22">
            <a:extLst>
              <a:ext uri="{FF2B5EF4-FFF2-40B4-BE49-F238E27FC236}">
                <a16:creationId xmlns:a16="http://schemas.microsoft.com/office/drawing/2014/main" id="{5C0BD238-94AF-68E3-0089-BDB252F5E042}"/>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68" name="Rectangle 24">
            <a:extLst>
              <a:ext uri="{FF2B5EF4-FFF2-40B4-BE49-F238E27FC236}">
                <a16:creationId xmlns:a16="http://schemas.microsoft.com/office/drawing/2014/main" id="{8A9D0054-511A-A273-7B27-52D53B752B6F}"/>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2" name="Rectangle 28">
            <a:extLst>
              <a:ext uri="{FF2B5EF4-FFF2-40B4-BE49-F238E27FC236}">
                <a16:creationId xmlns:a16="http://schemas.microsoft.com/office/drawing/2014/main" id="{3302288B-54D8-034C-2007-90F4BDF39EE7}"/>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4" name="Rectangle 30">
            <a:extLst>
              <a:ext uri="{FF2B5EF4-FFF2-40B4-BE49-F238E27FC236}">
                <a16:creationId xmlns:a16="http://schemas.microsoft.com/office/drawing/2014/main" id="{71E6AF28-1249-F9C1-67EE-0A4E84091F00}"/>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6" name="Rectangle 32">
            <a:extLst>
              <a:ext uri="{FF2B5EF4-FFF2-40B4-BE49-F238E27FC236}">
                <a16:creationId xmlns:a16="http://schemas.microsoft.com/office/drawing/2014/main" id="{637DA957-0EE3-F8E7-8BB3-C40A11962FFB}"/>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79" name="Rectangle 35">
            <a:extLst>
              <a:ext uri="{FF2B5EF4-FFF2-40B4-BE49-F238E27FC236}">
                <a16:creationId xmlns:a16="http://schemas.microsoft.com/office/drawing/2014/main" id="{41B71DE2-A295-DCE2-B363-95E711DC5DD9}"/>
              </a:ext>
            </a:extLst>
          </p:cNvPr>
          <p:cNvSpPr>
            <a:spLocks noChangeArrowheads="1"/>
          </p:cNvSpPr>
          <p:nvPr/>
        </p:nvSpPr>
        <p:spPr bwMode="auto">
          <a:xfrm>
            <a:off x="2366963" y="2393950"/>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81" name="Rectangle 37">
            <a:extLst>
              <a:ext uri="{FF2B5EF4-FFF2-40B4-BE49-F238E27FC236}">
                <a16:creationId xmlns:a16="http://schemas.microsoft.com/office/drawing/2014/main" id="{C5A7A6EB-2E0B-31E9-07B9-A73A101A7046}"/>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83" name="Rectangle 39">
            <a:extLst>
              <a:ext uri="{FF2B5EF4-FFF2-40B4-BE49-F238E27FC236}">
                <a16:creationId xmlns:a16="http://schemas.microsoft.com/office/drawing/2014/main" id="{418F75F4-2B2D-0335-DC65-FEB0CF7F6F09}"/>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85" name="Rectangle 41">
            <a:extLst>
              <a:ext uri="{FF2B5EF4-FFF2-40B4-BE49-F238E27FC236}">
                <a16:creationId xmlns:a16="http://schemas.microsoft.com/office/drawing/2014/main" id="{F3C8E1A4-7547-E94F-4666-168D16453921}"/>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88" name="Rectangle 44">
            <a:extLst>
              <a:ext uri="{FF2B5EF4-FFF2-40B4-BE49-F238E27FC236}">
                <a16:creationId xmlns:a16="http://schemas.microsoft.com/office/drawing/2014/main" id="{29AA5FBD-EFA7-0653-5F38-E478B8F38770}"/>
              </a:ext>
            </a:extLst>
          </p:cNvPr>
          <p:cNvSpPr>
            <a:spLocks noChangeArrowheads="1"/>
          </p:cNvSpPr>
          <p:nvPr/>
        </p:nvSpPr>
        <p:spPr bwMode="auto">
          <a:xfrm>
            <a:off x="2366963" y="2393950"/>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90" name="Rectangle 46">
            <a:extLst>
              <a:ext uri="{FF2B5EF4-FFF2-40B4-BE49-F238E27FC236}">
                <a16:creationId xmlns:a16="http://schemas.microsoft.com/office/drawing/2014/main" id="{7C4027D7-2897-3170-915C-07820E9233FA}"/>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92" name="Rectangle 48">
            <a:extLst>
              <a:ext uri="{FF2B5EF4-FFF2-40B4-BE49-F238E27FC236}">
                <a16:creationId xmlns:a16="http://schemas.microsoft.com/office/drawing/2014/main" id="{20D325A6-3919-C35C-5FF2-98D0C6C13312}"/>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94" name="Rectangle 50">
            <a:extLst>
              <a:ext uri="{FF2B5EF4-FFF2-40B4-BE49-F238E27FC236}">
                <a16:creationId xmlns:a16="http://schemas.microsoft.com/office/drawing/2014/main" id="{F0DB79FD-DEF1-A6EA-F41D-72B4EF5E6B22}"/>
              </a:ext>
            </a:extLst>
          </p:cNvPr>
          <p:cNvSpPr>
            <a:spLocks noChangeArrowheads="1"/>
          </p:cNvSpPr>
          <p:nvPr/>
        </p:nvSpPr>
        <p:spPr bwMode="auto">
          <a:xfrm>
            <a:off x="2366963" y="2393950"/>
            <a:ext cx="6635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97" name="Rectangle 53">
            <a:extLst>
              <a:ext uri="{FF2B5EF4-FFF2-40B4-BE49-F238E27FC236}">
                <a16:creationId xmlns:a16="http://schemas.microsoft.com/office/drawing/2014/main" id="{F297BE44-1CF8-857E-9306-A808A5B8E515}"/>
              </a:ext>
            </a:extLst>
          </p:cNvPr>
          <p:cNvSpPr>
            <a:spLocks noChangeArrowheads="1"/>
          </p:cNvSpPr>
          <p:nvPr/>
        </p:nvSpPr>
        <p:spPr bwMode="auto">
          <a:xfrm>
            <a:off x="684213" y="3429000"/>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3114" name="Group 170">
            <a:extLst>
              <a:ext uri="{FF2B5EF4-FFF2-40B4-BE49-F238E27FC236}">
                <a16:creationId xmlns:a16="http://schemas.microsoft.com/office/drawing/2014/main" id="{A6E31822-BBB9-1495-48EB-E2D0A77A89B0}"/>
              </a:ext>
            </a:extLst>
          </p:cNvPr>
          <p:cNvGraphicFramePr>
            <a:graphicFrameLocks noGrp="1"/>
          </p:cNvGraphicFramePr>
          <p:nvPr/>
        </p:nvGraphicFramePr>
        <p:xfrm>
          <a:off x="1619250" y="2420938"/>
          <a:ext cx="6769100" cy="3384552"/>
        </p:xfrm>
        <a:graphic>
          <a:graphicData uri="http://schemas.openxmlformats.org/drawingml/2006/table">
            <a:tbl>
              <a:tblPr rtl="1"/>
              <a:tblGrid>
                <a:gridCol w="1263650">
                  <a:extLst>
                    <a:ext uri="{9D8B030D-6E8A-4147-A177-3AD203B41FA5}">
                      <a16:colId xmlns:a16="http://schemas.microsoft.com/office/drawing/2014/main" val="15184439"/>
                    </a:ext>
                  </a:extLst>
                </a:gridCol>
                <a:gridCol w="1339850">
                  <a:extLst>
                    <a:ext uri="{9D8B030D-6E8A-4147-A177-3AD203B41FA5}">
                      <a16:colId xmlns:a16="http://schemas.microsoft.com/office/drawing/2014/main" val="3675893018"/>
                    </a:ext>
                  </a:extLst>
                </a:gridCol>
                <a:gridCol w="1285875">
                  <a:extLst>
                    <a:ext uri="{9D8B030D-6E8A-4147-A177-3AD203B41FA5}">
                      <a16:colId xmlns:a16="http://schemas.microsoft.com/office/drawing/2014/main" val="1996330693"/>
                    </a:ext>
                  </a:extLst>
                </a:gridCol>
                <a:gridCol w="1862137">
                  <a:extLst>
                    <a:ext uri="{9D8B030D-6E8A-4147-A177-3AD203B41FA5}">
                      <a16:colId xmlns:a16="http://schemas.microsoft.com/office/drawing/2014/main" val="3112716681"/>
                    </a:ext>
                  </a:extLst>
                </a:gridCol>
                <a:gridCol w="1017588">
                  <a:extLst>
                    <a:ext uri="{9D8B030D-6E8A-4147-A177-3AD203B41FA5}">
                      <a16:colId xmlns:a16="http://schemas.microsoft.com/office/drawing/2014/main" val="1252080981"/>
                    </a:ext>
                  </a:extLst>
                </a:gridCol>
              </a:tblGrid>
              <a:tr h="8461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Nazanin" pitchFamily="2" charset="0"/>
                        </a:rPr>
                        <a:t>Mask Value</a:t>
                      </a:r>
                      <a:endParaRPr kumimoji="0" lang="en-US" altLang="en-US" sz="2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Nazanin" pitchFamily="2"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5850589"/>
                  </a:ext>
                </a:extLst>
              </a:tr>
              <a:tr h="8461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Nazanin" pitchFamily="2" charset="0"/>
                        </a:rPr>
                        <a:t>0x0303600c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927029"/>
                  </a:ext>
                </a:extLst>
              </a:tr>
              <a:tr h="8461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Nazanin" pitchFamily="2" charset="0"/>
                        </a:rPr>
                        <a:t>0x0c030360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2224249"/>
                  </a:ext>
                </a:extLst>
              </a:tr>
              <a:tr h="84613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Nazanin" pitchFamily="2" charset="0"/>
                        </a:rPr>
                        <a:t>0x03600c63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7893502"/>
                  </a:ext>
                </a:extLst>
              </a:tr>
            </a:tbl>
          </a:graphicData>
        </a:graphic>
      </p:graphicFrame>
      <p:sp>
        <p:nvSpPr>
          <p:cNvPr id="83137" name="Rectangle 193">
            <a:extLst>
              <a:ext uri="{FF2B5EF4-FFF2-40B4-BE49-F238E27FC236}">
                <a16:creationId xmlns:a16="http://schemas.microsoft.com/office/drawing/2014/main" id="{83E2F7C7-FD5C-F7E5-9912-62C2DC79F849}"/>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A1B3C6E-C343-5A00-9986-874FBAB79F07}"/>
              </a:ext>
            </a:extLst>
          </p:cNvPr>
          <p:cNvSpPr>
            <a:spLocks noGrp="1"/>
          </p:cNvSpPr>
          <p:nvPr>
            <p:ph type="sldNum" sz="quarter" idx="12"/>
          </p:nvPr>
        </p:nvSpPr>
        <p:spPr/>
        <p:txBody>
          <a:bodyPr/>
          <a:lstStyle/>
          <a:p>
            <a:fld id="{F858F869-4B88-47FF-9DF7-7FB5754AD44C}" type="slidenum">
              <a:rPr lang="ar-SA" altLang="en-US"/>
              <a:pPr/>
              <a:t>47</a:t>
            </a:fld>
            <a:endParaRPr lang="en-US" altLang="en-US"/>
          </a:p>
        </p:txBody>
      </p:sp>
      <p:sp>
        <p:nvSpPr>
          <p:cNvPr id="83970" name="Rectangle 2">
            <a:extLst>
              <a:ext uri="{FF2B5EF4-FFF2-40B4-BE49-F238E27FC236}">
                <a16:creationId xmlns:a16="http://schemas.microsoft.com/office/drawing/2014/main" id="{C0A5C69B-CEA9-30AA-6F04-EAB5580BCECB}"/>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83971" name="Rectangle 3">
            <a:extLst>
              <a:ext uri="{FF2B5EF4-FFF2-40B4-BE49-F238E27FC236}">
                <a16:creationId xmlns:a16="http://schemas.microsoft.com/office/drawing/2014/main" id="{D1D251E9-1B3F-E68B-442C-080028BB5769}"/>
              </a:ext>
            </a:extLst>
          </p:cNvPr>
          <p:cNvSpPr>
            <a:spLocks noGrp="1" noChangeArrowheads="1"/>
          </p:cNvSpPr>
          <p:nvPr>
            <p:ph type="body" idx="1"/>
          </p:nvPr>
        </p:nvSpPr>
        <p:spPr/>
        <p:txBody>
          <a:bodyPr/>
          <a:lstStyle/>
          <a:p>
            <a:pPr algn="just"/>
            <a:r>
              <a:rPr lang="fa-IR" altLang="en-US" sz="2800" dirty="0">
                <a:cs typeface="Nazanin" pitchFamily="2" charset="0"/>
              </a:rPr>
              <a:t>مقاله بعدی ارائه شده، حمله تمايز بر الگوريتم </a:t>
            </a:r>
            <a:r>
              <a:rPr lang="en-US" altLang="en-US" sz="2800" dirty="0">
                <a:cs typeface="Nazanin" pitchFamily="2" charset="0"/>
              </a:rPr>
              <a:t>snow2.0</a:t>
            </a:r>
            <a:r>
              <a:rPr lang="fa-IR" altLang="en-US" sz="2800" dirty="0">
                <a:cs typeface="Nazanin" pitchFamily="2" charset="0"/>
              </a:rPr>
              <a:t> نيز بر پايه تقريب خطي مي باشد که در سال 2006 ارائه شده است. در اين مقاله تمايز کننده خطي با اريب        ارائه شده است.</a:t>
            </a:r>
          </a:p>
          <a:p>
            <a:pPr algn="just"/>
            <a:r>
              <a:rPr lang="fa-IR" altLang="en-US" sz="2800" dirty="0">
                <a:cs typeface="Nazanin" pitchFamily="2" charset="0"/>
              </a:rPr>
              <a:t>در سال 2006 دوکار جديد صورت گرفته که اولي اين است که اجازه داده شده که پوشانه متفاوت باشند و دومين کاربهبود دقت تخمين اريب  مي باشد</a:t>
            </a:r>
            <a:r>
              <a:rPr lang="en-US" altLang="en-US" dirty="0"/>
              <a:t>  </a:t>
            </a:r>
            <a:endParaRPr lang="fa-IR" altLang="en-US" dirty="0"/>
          </a:p>
          <a:p>
            <a:pPr algn="just"/>
            <a:r>
              <a:rPr lang="fa-IR" altLang="en-US" sz="2800" dirty="0">
                <a:cs typeface="Nazanin" pitchFamily="2" charset="0"/>
              </a:rPr>
              <a:t>انتخاب پوشانه هاي متفاوت</a:t>
            </a:r>
            <a:r>
              <a:rPr lang="en-US" altLang="en-US" sz="2800" dirty="0">
                <a:cs typeface="Nazanin" pitchFamily="2" charset="0"/>
              </a:rPr>
              <a:t> </a:t>
            </a:r>
            <a:r>
              <a:rPr lang="fa-IR" altLang="en-US" sz="2800" dirty="0">
                <a:cs typeface="Nazanin" pitchFamily="2" charset="0"/>
              </a:rPr>
              <a:t>مقدار نهايي اريب  را بهبود نداد.</a:t>
            </a:r>
          </a:p>
          <a:p>
            <a:pPr algn="just"/>
            <a:r>
              <a:rPr lang="fa-IR" altLang="en-US" sz="2800" dirty="0">
                <a:cs typeface="Nazanin" pitchFamily="2" charset="0"/>
              </a:rPr>
              <a:t>بهترين پوشانه يافته شده                                    است.</a:t>
            </a:r>
          </a:p>
          <a:p>
            <a:pPr>
              <a:buFontTx/>
              <a:buNone/>
            </a:pPr>
            <a:endParaRPr lang="en-US" altLang="en-US" sz="2800" dirty="0">
              <a:cs typeface="Nazanin" pitchFamily="2" charset="0"/>
            </a:endParaRPr>
          </a:p>
        </p:txBody>
      </p:sp>
      <p:graphicFrame>
        <p:nvGraphicFramePr>
          <p:cNvPr id="83973" name="Object 5">
            <a:extLst>
              <a:ext uri="{FF2B5EF4-FFF2-40B4-BE49-F238E27FC236}">
                <a16:creationId xmlns:a16="http://schemas.microsoft.com/office/drawing/2014/main" id="{8B11AB76-6091-0C51-FA86-52BDD1E37D9F}"/>
              </a:ext>
            </a:extLst>
          </p:cNvPr>
          <p:cNvGraphicFramePr>
            <a:graphicFrameLocks noChangeAspect="1"/>
          </p:cNvGraphicFramePr>
          <p:nvPr>
            <p:extLst>
              <p:ext uri="{D42A27DB-BD31-4B8C-83A1-F6EECF244321}">
                <p14:modId xmlns:p14="http://schemas.microsoft.com/office/powerpoint/2010/main" val="616711534"/>
              </p:ext>
            </p:extLst>
          </p:nvPr>
        </p:nvGraphicFramePr>
        <p:xfrm>
          <a:off x="3635896" y="2420888"/>
          <a:ext cx="647700" cy="431800"/>
        </p:xfrm>
        <a:graphic>
          <a:graphicData uri="http://schemas.openxmlformats.org/presentationml/2006/ole">
            <mc:AlternateContent xmlns:mc="http://schemas.openxmlformats.org/markup-compatibility/2006">
              <mc:Choice xmlns:v="urn:schemas-microsoft-com:vml" Requires="v">
                <p:oleObj name="Equation" r:id="rId2" imgW="368280" imgH="190440" progId="Equation.DSMT4">
                  <p:embed/>
                </p:oleObj>
              </mc:Choice>
              <mc:Fallback>
                <p:oleObj name="Equation" r:id="rId2" imgW="368280" imgH="190440" progId="Equation.DSMT4">
                  <p:embed/>
                  <p:pic>
                    <p:nvPicPr>
                      <p:cNvPr id="83973" name="Object 5">
                        <a:extLst>
                          <a:ext uri="{FF2B5EF4-FFF2-40B4-BE49-F238E27FC236}">
                            <a16:creationId xmlns:a16="http://schemas.microsoft.com/office/drawing/2014/main" id="{8B11AB76-6091-0C51-FA86-52BDD1E37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420888"/>
                        <a:ext cx="647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7">
            <a:extLst>
              <a:ext uri="{FF2B5EF4-FFF2-40B4-BE49-F238E27FC236}">
                <a16:creationId xmlns:a16="http://schemas.microsoft.com/office/drawing/2014/main" id="{4A87EF59-3443-0B41-1E9B-7ADEAB8A435E}"/>
              </a:ext>
            </a:extLst>
          </p:cNvPr>
          <p:cNvGraphicFramePr>
            <a:graphicFrameLocks noChangeAspect="1"/>
          </p:cNvGraphicFramePr>
          <p:nvPr/>
        </p:nvGraphicFramePr>
        <p:xfrm>
          <a:off x="2700338" y="5013325"/>
          <a:ext cx="2736850" cy="395288"/>
        </p:xfrm>
        <a:graphic>
          <a:graphicData uri="http://schemas.openxmlformats.org/presentationml/2006/ole">
            <mc:AlternateContent xmlns:mc="http://schemas.openxmlformats.org/markup-compatibility/2006">
              <mc:Choice xmlns:v="urn:schemas-microsoft-com:vml" Requires="v">
                <p:oleObj name="Equation" r:id="rId4" imgW="1409400" imgH="228600" progId="Equation.DSMT4">
                  <p:embed/>
                </p:oleObj>
              </mc:Choice>
              <mc:Fallback>
                <p:oleObj name="Equation" r:id="rId4" imgW="1409400" imgH="228600" progId="Equation.DSMT4">
                  <p:embed/>
                  <p:pic>
                    <p:nvPicPr>
                      <p:cNvPr id="83975" name="Object 7">
                        <a:extLst>
                          <a:ext uri="{FF2B5EF4-FFF2-40B4-BE49-F238E27FC236}">
                            <a16:creationId xmlns:a16="http://schemas.microsoft.com/office/drawing/2014/main" id="{4A87EF59-3443-0B41-1E9B-7ADEAB8A43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5013325"/>
                        <a:ext cx="273685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a:extLst>
              <a:ext uri="{FF2B5EF4-FFF2-40B4-BE49-F238E27FC236}">
                <a16:creationId xmlns:a16="http://schemas.microsoft.com/office/drawing/2014/main" id="{34CCC88C-A9A6-2113-D45E-F6DBDE771AE9}"/>
              </a:ext>
            </a:extLst>
          </p:cNvPr>
          <p:cNvSpPr>
            <a:spLocks noGrp="1"/>
          </p:cNvSpPr>
          <p:nvPr>
            <p:ph type="sldNum" sz="quarter" idx="12"/>
          </p:nvPr>
        </p:nvSpPr>
        <p:spPr/>
        <p:txBody>
          <a:bodyPr/>
          <a:lstStyle/>
          <a:p>
            <a:fld id="{957679FF-1417-49AA-BC9F-8CCE82203FC7}" type="slidenum">
              <a:rPr lang="ar-SA" altLang="en-US"/>
              <a:pPr/>
              <a:t>48</a:t>
            </a:fld>
            <a:endParaRPr lang="en-US" altLang="en-US"/>
          </a:p>
        </p:txBody>
      </p:sp>
      <p:sp>
        <p:nvSpPr>
          <p:cNvPr id="85098" name="Rectangle 106">
            <a:extLst>
              <a:ext uri="{FF2B5EF4-FFF2-40B4-BE49-F238E27FC236}">
                <a16:creationId xmlns:a16="http://schemas.microsoft.com/office/drawing/2014/main" id="{0E0F992C-F9F2-EDEA-A9AF-B067E2AFBB8D}"/>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84995" name="Rectangle 3">
            <a:extLst>
              <a:ext uri="{FF2B5EF4-FFF2-40B4-BE49-F238E27FC236}">
                <a16:creationId xmlns:a16="http://schemas.microsoft.com/office/drawing/2014/main" id="{DDAEA8A6-2CFE-ECA2-096A-825261EC275A}"/>
              </a:ext>
            </a:extLst>
          </p:cNvPr>
          <p:cNvSpPr>
            <a:spLocks noGrp="1" noChangeArrowheads="1"/>
          </p:cNvSpPr>
          <p:nvPr>
            <p:ph type="body" sz="half" idx="1"/>
          </p:nvPr>
        </p:nvSpPr>
        <p:spPr>
          <a:xfrm>
            <a:off x="457200" y="1600200"/>
            <a:ext cx="8147050" cy="1323975"/>
          </a:xfrm>
        </p:spPr>
        <p:txBody>
          <a:bodyPr/>
          <a:lstStyle/>
          <a:p>
            <a:r>
              <a:rPr lang="fa-IR" altLang="en-US" sz="2800"/>
              <a:t>جدول (2) : پوشانه  با بيشترين اريب براي تمايز خطي</a:t>
            </a:r>
          </a:p>
          <a:p>
            <a:endParaRPr lang="fa-IR" altLang="en-US" sz="2800"/>
          </a:p>
          <a:p>
            <a:endParaRPr lang="en-US" altLang="en-US" sz="2800"/>
          </a:p>
        </p:txBody>
      </p:sp>
      <p:pic>
        <p:nvPicPr>
          <p:cNvPr id="85101" name="Picture 109">
            <a:extLst>
              <a:ext uri="{FF2B5EF4-FFF2-40B4-BE49-F238E27FC236}">
                <a16:creationId xmlns:a16="http://schemas.microsoft.com/office/drawing/2014/main" id="{195B8244-4FD7-6F6F-BAC2-C186CF93E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76487"/>
            <a:ext cx="6195020" cy="3708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B7906E0-18B8-86FF-A622-7FFD25013B1D}"/>
              </a:ext>
            </a:extLst>
          </p:cNvPr>
          <p:cNvSpPr>
            <a:spLocks noGrp="1"/>
          </p:cNvSpPr>
          <p:nvPr>
            <p:ph type="sldNum" sz="quarter" idx="12"/>
          </p:nvPr>
        </p:nvSpPr>
        <p:spPr/>
        <p:txBody>
          <a:bodyPr/>
          <a:lstStyle/>
          <a:p>
            <a:fld id="{CCC9D814-E325-44D0-ABA3-09B302DAE93E}" type="slidenum">
              <a:rPr lang="ar-SA" altLang="en-US"/>
              <a:pPr/>
              <a:t>49</a:t>
            </a:fld>
            <a:endParaRPr lang="en-US" altLang="en-US"/>
          </a:p>
        </p:txBody>
      </p:sp>
      <p:sp>
        <p:nvSpPr>
          <p:cNvPr id="86018" name="Rectangle 2">
            <a:extLst>
              <a:ext uri="{FF2B5EF4-FFF2-40B4-BE49-F238E27FC236}">
                <a16:creationId xmlns:a16="http://schemas.microsoft.com/office/drawing/2014/main" id="{02D404AC-E1E4-9A28-E314-8E8091BAB85B}"/>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86019" name="Rectangle 3">
            <a:extLst>
              <a:ext uri="{FF2B5EF4-FFF2-40B4-BE49-F238E27FC236}">
                <a16:creationId xmlns:a16="http://schemas.microsoft.com/office/drawing/2014/main" id="{97AD2BAE-98DC-3E13-E1A4-06D8BB8A48F2}"/>
              </a:ext>
            </a:extLst>
          </p:cNvPr>
          <p:cNvSpPr>
            <a:spLocks noGrp="1" noChangeArrowheads="1"/>
          </p:cNvSpPr>
          <p:nvPr>
            <p:ph type="body" idx="1"/>
          </p:nvPr>
        </p:nvSpPr>
        <p:spPr/>
        <p:txBody>
          <a:bodyPr/>
          <a:lstStyle/>
          <a:p>
            <a:pPr algn="just"/>
            <a:r>
              <a:rPr lang="fa-IR" altLang="en-US" dirty="0">
                <a:cs typeface="Nazanin" pitchFamily="2" charset="0"/>
              </a:rPr>
              <a:t>درسال2003 اريب تقريب خطي </a:t>
            </a:r>
            <a:r>
              <a:rPr lang="en-US" altLang="en-US" dirty="0">
                <a:cs typeface="Nazanin" pitchFamily="2" charset="0"/>
              </a:rPr>
              <a:t>FSM</a:t>
            </a:r>
            <a:r>
              <a:rPr lang="fa-IR" altLang="en-US" dirty="0">
                <a:cs typeface="Nazanin" pitchFamily="2" charset="0"/>
              </a:rPr>
              <a:t> با اين فرض که همه تقريب</a:t>
            </a:r>
            <a:r>
              <a:rPr lang="en-US" altLang="en-US" dirty="0">
                <a:cs typeface="Nazanin" pitchFamily="2" charset="0"/>
              </a:rPr>
              <a:t> </a:t>
            </a:r>
            <a:r>
              <a:rPr lang="fa-IR" altLang="en-US" dirty="0">
                <a:cs typeface="Nazanin" pitchFamily="2" charset="0"/>
              </a:rPr>
              <a:t>هاي خطي بر روي توابع مختلف غير خطي درگير؛ اعم از </a:t>
            </a:r>
            <a:r>
              <a:rPr lang="en-US" altLang="en-US" dirty="0">
                <a:solidFill>
                  <a:srgbClr val="FF0000"/>
                </a:solidFill>
                <a:cs typeface="Nazanin" pitchFamily="2" charset="0"/>
              </a:rPr>
              <a:t>s-box </a:t>
            </a:r>
            <a:r>
              <a:rPr lang="fa-IR" altLang="en-US" dirty="0">
                <a:solidFill>
                  <a:srgbClr val="FF0000"/>
                </a:solidFill>
                <a:cs typeface="Nazanin" pitchFamily="2" charset="0"/>
              </a:rPr>
              <a:t>و سه جمع در مد، مستقل </a:t>
            </a:r>
            <a:r>
              <a:rPr lang="fa-IR" altLang="en-US" dirty="0">
                <a:cs typeface="Nazanin" pitchFamily="2" charset="0"/>
              </a:rPr>
              <a:t>هستند استخراج شده است.همانطور که از شکل (</a:t>
            </a:r>
            <a:r>
              <a:rPr lang="fa-IR" altLang="en-US" u="sng" dirty="0">
                <a:cs typeface="Nazanin" pitchFamily="2" charset="0"/>
                <a:hlinkClick r:id="rId2" action="ppaction://hlinksldjump"/>
              </a:rPr>
              <a:t>1</a:t>
            </a:r>
            <a:r>
              <a:rPr lang="fa-IR" altLang="en-US" dirty="0">
                <a:cs typeface="Nazanin" pitchFamily="2" charset="0"/>
              </a:rPr>
              <a:t>) معلوم است دو مورد وجود دارند که به دنبال هم هستند و قويا به هم </a:t>
            </a:r>
            <a:r>
              <a:rPr lang="fa-IR" altLang="en-US" dirty="0">
                <a:solidFill>
                  <a:srgbClr val="FF0000"/>
                </a:solidFill>
                <a:cs typeface="Nazanin" pitchFamily="2" charset="0"/>
              </a:rPr>
              <a:t>وابسطه</a:t>
            </a:r>
            <a:r>
              <a:rPr lang="fa-IR" altLang="en-US" dirty="0">
                <a:cs typeface="Nazanin" pitchFamily="2" charset="0"/>
              </a:rPr>
              <a:t> مي باشند اولين مورد مربوط به </a:t>
            </a:r>
            <a:r>
              <a:rPr lang="fa-IR" altLang="en-US" dirty="0">
                <a:solidFill>
                  <a:schemeClr val="accent6">
                    <a:lumMod val="60000"/>
                    <a:lumOff val="40000"/>
                  </a:schemeClr>
                </a:solidFill>
                <a:cs typeface="Nazanin" pitchFamily="2" charset="0"/>
              </a:rPr>
              <a:t>دو جمع پيمانهاي </a:t>
            </a:r>
            <a:r>
              <a:rPr lang="fa-IR" altLang="en-US" dirty="0">
                <a:cs typeface="Nazanin" pitchFamily="2" charset="0"/>
              </a:rPr>
              <a:t>مي باشد که خروجي يکي ورودي ديگر است. که اين مورد بايد با يک جمع پيمانه اي با 3 ورودي جايگزين شود و نبايستي به عنوان 2 جمع پيمانه مستقل در نظر گرفته شود</a:t>
            </a:r>
            <a:r>
              <a:rPr lang="fa-IR" altLang="en-US" dirty="0"/>
              <a:t> </a:t>
            </a:r>
            <a:endParaRPr lang="en-US" alt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C3A72F02-A96B-5E91-A719-506E586CFEBB}"/>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FABA1605-F6E8-44BE-9E7F-DFC099752473}" type="slidenum">
              <a:rPr lang="ar-SA" altLang="en-US"/>
              <a:pPr algn="l"/>
              <a:t>5</a:t>
            </a:fld>
            <a:endParaRPr lang="en-US" altLang="en-US"/>
          </a:p>
        </p:txBody>
      </p:sp>
      <p:pic>
        <p:nvPicPr>
          <p:cNvPr id="17411" name="Picture 6">
            <a:extLst>
              <a:ext uri="{FF2B5EF4-FFF2-40B4-BE49-F238E27FC236}">
                <a16:creationId xmlns:a16="http://schemas.microsoft.com/office/drawing/2014/main" id="{2963A780-0206-657C-9C6C-DD0D79586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Rectangle 2">
            <a:extLst>
              <a:ext uri="{FF2B5EF4-FFF2-40B4-BE49-F238E27FC236}">
                <a16:creationId xmlns:a16="http://schemas.microsoft.com/office/drawing/2014/main" id="{72E49C41-7990-ED3F-D0AD-0CAA1915C16B}"/>
              </a:ext>
            </a:extLst>
          </p:cNvPr>
          <p:cNvSpPr>
            <a:spLocks noGrp="1" noChangeArrowheads="1"/>
          </p:cNvSpPr>
          <p:nvPr>
            <p:ph type="title"/>
          </p:nvPr>
        </p:nvSpPr>
        <p:spPr/>
        <p:txBody>
          <a:bodyPr/>
          <a:lstStyle/>
          <a:p>
            <a:pPr eaLnBrk="1" hangingPunct="1"/>
            <a:r>
              <a:rPr lang="fa-IR" altLang="en-US"/>
              <a:t>مقدمه</a:t>
            </a:r>
            <a:endParaRPr lang="en-US" altLang="en-US"/>
          </a:p>
        </p:txBody>
      </p:sp>
      <p:sp>
        <p:nvSpPr>
          <p:cNvPr id="17413" name="Rectangle 3">
            <a:extLst>
              <a:ext uri="{FF2B5EF4-FFF2-40B4-BE49-F238E27FC236}">
                <a16:creationId xmlns:a16="http://schemas.microsoft.com/office/drawing/2014/main" id="{D0944CEB-7E32-A23B-A9CB-062615E481F4}"/>
              </a:ext>
            </a:extLst>
          </p:cNvPr>
          <p:cNvSpPr>
            <a:spLocks noGrp="1" noChangeArrowheads="1"/>
          </p:cNvSpPr>
          <p:nvPr>
            <p:ph type="body" idx="1"/>
          </p:nvPr>
        </p:nvSpPr>
        <p:spPr/>
        <p:txBody>
          <a:bodyPr/>
          <a:lstStyle/>
          <a:p>
            <a:pPr marL="609600" indent="-609600" eaLnBrk="1" hangingPunct="1">
              <a:buClr>
                <a:srgbClr val="FF6699"/>
              </a:buClr>
              <a:buFont typeface="Wingdings" panose="05000000000000000000" pitchFamily="2" charset="2"/>
              <a:buChar char="Ø"/>
            </a:pPr>
            <a:endParaRPr lang="fa-IR" altLang="en-US" sz="2400" dirty="0">
              <a:cs typeface="Nazanin" pitchFamily="2" charset="0"/>
            </a:endParaRPr>
          </a:p>
          <a:p>
            <a:pPr marL="609600" indent="-609600" eaLnBrk="1" hangingPunct="1">
              <a:buClr>
                <a:srgbClr val="FF6699"/>
              </a:buClr>
              <a:buFont typeface="Wingdings" panose="05000000000000000000" pitchFamily="2" charset="2"/>
              <a:buChar char="Ø"/>
            </a:pPr>
            <a:r>
              <a:rPr lang="fa-IR" altLang="en-US" sz="2400" dirty="0">
                <a:cs typeface="Nazanin" pitchFamily="2" charset="0"/>
              </a:rPr>
              <a:t>الگوريتم </a:t>
            </a:r>
            <a:r>
              <a:rPr lang="en-US" altLang="en-US" sz="2400" dirty="0">
                <a:cs typeface="Nazanin" pitchFamily="2" charset="0"/>
              </a:rPr>
              <a:t>SNOW</a:t>
            </a:r>
            <a:r>
              <a:rPr lang="fa-IR" altLang="en-US" sz="2400" dirty="0">
                <a:cs typeface="Nazanin" pitchFamily="2" charset="0"/>
              </a:rPr>
              <a:t> براي اولين بار تحت نام </a:t>
            </a:r>
            <a:r>
              <a:rPr lang="en-US" altLang="en-US" sz="2400" dirty="0">
                <a:cs typeface="Nazanin" pitchFamily="2" charset="0"/>
              </a:rPr>
              <a:t>SNOW 1.0</a:t>
            </a:r>
            <a:r>
              <a:rPr lang="fa-IR" altLang="en-US" sz="2400" dirty="0">
                <a:cs typeface="Nazanin" pitchFamily="2" charset="0"/>
              </a:rPr>
              <a:t> در سال 2000 به عنوان الگوريتم رمز نگاري جرياني ”مبتني بر کلمه“</a:t>
            </a:r>
            <a:r>
              <a:rPr lang="en-US" altLang="en-US" sz="2400" dirty="0">
                <a:cs typeface="Nazanin" pitchFamily="2" charset="0"/>
              </a:rPr>
              <a:t>(Word-Oriented(32))</a:t>
            </a:r>
          </a:p>
          <a:p>
            <a:pPr marL="609600" indent="-609600" eaLnBrk="1" hangingPunct="1">
              <a:buClr>
                <a:srgbClr val="FF3399"/>
              </a:buClr>
              <a:buFont typeface="Wingdings" panose="05000000000000000000" pitchFamily="2" charset="2"/>
              <a:buChar char="Ø"/>
            </a:pPr>
            <a:r>
              <a:rPr lang="fa-IR" altLang="en-US" sz="2400" dirty="0">
                <a:cs typeface="Nazanin" pitchFamily="2" charset="0"/>
              </a:rPr>
              <a:t>در سال 2001 اين الگوريتم در پروژه </a:t>
            </a:r>
            <a:r>
              <a:rPr lang="en-US" altLang="en-US" sz="2400" dirty="0">
                <a:cs typeface="Nazanin" pitchFamily="2" charset="0"/>
              </a:rPr>
              <a:t>NESSIE</a:t>
            </a:r>
            <a:r>
              <a:rPr lang="fa-IR" altLang="en-US" sz="2400" dirty="0">
                <a:cs typeface="Nazanin" pitchFamily="2" charset="0"/>
              </a:rPr>
              <a:t> مطرح شد.</a:t>
            </a:r>
          </a:p>
          <a:p>
            <a:pPr marL="609600" indent="-609600" eaLnBrk="1" hangingPunct="1">
              <a:buClr>
                <a:srgbClr val="FF3399"/>
              </a:buClr>
              <a:buFont typeface="Wingdings" panose="05000000000000000000" pitchFamily="2" charset="2"/>
              <a:buChar char="Ø"/>
            </a:pPr>
            <a:r>
              <a:rPr lang="fa-IR" altLang="en-US" sz="2400" dirty="0">
                <a:cs typeface="Nazanin" pitchFamily="2" charset="0"/>
              </a:rPr>
              <a:t>يکي از چهار الگوريتم رمز جرياني منتخب، در مرحله دوم پروژه </a:t>
            </a:r>
            <a:r>
              <a:rPr lang="en-US" altLang="en-US" sz="2400" dirty="0">
                <a:cs typeface="Nazanin" pitchFamily="2" charset="0"/>
              </a:rPr>
              <a:t>NESSIE</a:t>
            </a:r>
            <a:endParaRPr lang="en-US" altLang="en-US" sz="2800" dirty="0">
              <a:cs typeface="Nazanin" pitchFamily="2" charset="0"/>
            </a:endParaRPr>
          </a:p>
          <a:p>
            <a:pPr marL="609600" indent="-609600" eaLnBrk="1" hangingPunct="1">
              <a:buClr>
                <a:srgbClr val="FF3399"/>
              </a:buClr>
              <a:buFont typeface="Wingdings" panose="05000000000000000000" pitchFamily="2" charset="2"/>
              <a:buChar char="Ø"/>
            </a:pPr>
            <a:r>
              <a:rPr lang="fa-IR" altLang="en-US" sz="2800" dirty="0">
                <a:cs typeface="Nazanin" pitchFamily="2" charset="0"/>
              </a:rPr>
              <a:t>هدف نهايي سرعتي بالاتر از </a:t>
            </a:r>
            <a:r>
              <a:rPr lang="en-US" altLang="en-US" sz="2800" dirty="0">
                <a:cs typeface="Nazanin" pitchFamily="2" charset="0"/>
              </a:rPr>
              <a:t>AES</a:t>
            </a:r>
            <a:r>
              <a:rPr lang="fa-IR" altLang="en-US" sz="2800" dirty="0">
                <a:cs typeface="Nazanin" pitchFamily="2" charset="0"/>
              </a:rPr>
              <a:t> و هزينه کمتر براي پياده سازي و امنيتي حداقل به اندازه </a:t>
            </a:r>
            <a:r>
              <a:rPr lang="en-US" altLang="en-US" sz="2800" dirty="0">
                <a:cs typeface="Nazanin" pitchFamily="2" charset="0"/>
              </a:rPr>
              <a:t>AES</a:t>
            </a:r>
            <a:r>
              <a:rPr lang="fa-IR" altLang="en-US" sz="2800" dirty="0">
                <a:cs typeface="Nazanin" pitchFamily="2" charset="0"/>
              </a:rPr>
              <a:t> بود.</a:t>
            </a:r>
            <a:r>
              <a:rPr lang="en-US" altLang="en-US" sz="2800" dirty="0">
                <a:cs typeface="Nazanin" pitchFamily="2" charset="0"/>
              </a:rPr>
              <a:t> </a:t>
            </a:r>
          </a:p>
          <a:p>
            <a:pPr marL="609600" indent="-609600" eaLnBrk="1" hangingPunct="1">
              <a:buClr>
                <a:srgbClr val="FF3399"/>
              </a:buClr>
              <a:buFont typeface="Wingdings" panose="05000000000000000000" pitchFamily="2" charset="2"/>
              <a:buChar char="Ø"/>
            </a:pPr>
            <a:r>
              <a:rPr lang="en-US" altLang="en-US" sz="2400" dirty="0">
                <a:cs typeface="Nazanin" pitchFamily="2" charset="0"/>
              </a:rPr>
              <a:t>SOSEMANUK</a:t>
            </a:r>
            <a:r>
              <a:rPr lang="en-US" altLang="en-US" dirty="0">
                <a:cs typeface="Nazanin" pitchFamily="2" charset="0"/>
              </a:rPr>
              <a:t> </a:t>
            </a:r>
            <a:r>
              <a:rPr lang="fa-IR" altLang="en-US" sz="2400" dirty="0">
                <a:cs typeface="Nazanin" pitchFamily="2" charset="0"/>
              </a:rPr>
              <a:t>يکي ديگر اعضاي اين خانواده است که در سال 2005 جهت کاربردهاي نرم افزاري در پروژه </a:t>
            </a:r>
            <a:r>
              <a:rPr lang="en-US" altLang="en-US" sz="2400" dirty="0" err="1">
                <a:cs typeface="Nazanin" pitchFamily="2" charset="0"/>
              </a:rPr>
              <a:t>eSTREAM</a:t>
            </a:r>
            <a:r>
              <a:rPr lang="fa-IR" altLang="en-US" sz="2400" dirty="0">
                <a:cs typeface="Nazanin" pitchFamily="2" charset="0"/>
              </a:rPr>
              <a:t> مطرح گرديد</a:t>
            </a:r>
            <a:r>
              <a:rPr lang="en-US" altLang="en-US" sz="2400" dirty="0">
                <a:cs typeface="Nazanin" pitchFamily="2" charset="0"/>
              </a:rPr>
              <a:t>.</a:t>
            </a:r>
          </a:p>
          <a:p>
            <a:pPr marL="609600" indent="-609600" eaLnBrk="1" hangingPunct="1">
              <a:buClr>
                <a:srgbClr val="FF3399"/>
              </a:buClr>
              <a:buFont typeface="Wingdings" panose="05000000000000000000" pitchFamily="2" charset="2"/>
              <a:buChar char="Ø"/>
            </a:pPr>
            <a:br>
              <a:rPr lang="en-US" altLang="en-US" sz="2000" dirty="0">
                <a:cs typeface="Nazanin" pitchFamily="2" charset="0"/>
              </a:rPr>
            </a:br>
            <a:endParaRPr lang="en-US" altLang="en-US" sz="2000" dirty="0">
              <a:cs typeface="Nazanin" pitchFamily="2" charset="0"/>
            </a:endParaRP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110162C-B201-9E19-F831-728AAAE5D2E9}"/>
              </a:ext>
            </a:extLst>
          </p:cNvPr>
          <p:cNvSpPr>
            <a:spLocks noGrp="1"/>
          </p:cNvSpPr>
          <p:nvPr>
            <p:ph type="sldNum" sz="quarter" idx="12"/>
          </p:nvPr>
        </p:nvSpPr>
        <p:spPr/>
        <p:txBody>
          <a:bodyPr/>
          <a:lstStyle/>
          <a:p>
            <a:fld id="{032CE381-C943-4198-B84B-FC8D634D4EBD}" type="slidenum">
              <a:rPr lang="ar-SA" altLang="en-US"/>
              <a:pPr/>
              <a:t>50</a:t>
            </a:fld>
            <a:endParaRPr lang="en-US" altLang="en-US"/>
          </a:p>
        </p:txBody>
      </p:sp>
      <p:sp>
        <p:nvSpPr>
          <p:cNvPr id="87042" name="Rectangle 2">
            <a:extLst>
              <a:ext uri="{FF2B5EF4-FFF2-40B4-BE49-F238E27FC236}">
                <a16:creationId xmlns:a16="http://schemas.microsoft.com/office/drawing/2014/main" id="{93A11573-7054-6E6B-56C6-B218783C5041}"/>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87043" name="Rectangle 3">
            <a:extLst>
              <a:ext uri="{FF2B5EF4-FFF2-40B4-BE49-F238E27FC236}">
                <a16:creationId xmlns:a16="http://schemas.microsoft.com/office/drawing/2014/main" id="{B9A0C6B8-26A6-9316-CB36-47E918022704}"/>
              </a:ext>
            </a:extLst>
          </p:cNvPr>
          <p:cNvSpPr>
            <a:spLocks noGrp="1" noChangeArrowheads="1"/>
          </p:cNvSpPr>
          <p:nvPr>
            <p:ph type="body" idx="1"/>
          </p:nvPr>
        </p:nvSpPr>
        <p:spPr/>
        <p:txBody>
          <a:bodyPr/>
          <a:lstStyle/>
          <a:p>
            <a:endParaRPr lang="en-US" altLang="en-US"/>
          </a:p>
        </p:txBody>
      </p:sp>
      <p:pic>
        <p:nvPicPr>
          <p:cNvPr id="87045" name="Picture 5">
            <a:extLst>
              <a:ext uri="{FF2B5EF4-FFF2-40B4-BE49-F238E27FC236}">
                <a16:creationId xmlns:a16="http://schemas.microsoft.com/office/drawing/2014/main" id="{4018E025-F30A-9280-CBC3-592CE58B4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7056437" cy="4621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40D949E-B797-A2B9-E62B-3F7C50DFD687}"/>
              </a:ext>
            </a:extLst>
          </p:cNvPr>
          <p:cNvSpPr>
            <a:spLocks noGrp="1"/>
          </p:cNvSpPr>
          <p:nvPr>
            <p:ph type="sldNum" sz="quarter" idx="12"/>
          </p:nvPr>
        </p:nvSpPr>
        <p:spPr/>
        <p:txBody>
          <a:bodyPr/>
          <a:lstStyle/>
          <a:p>
            <a:fld id="{B3B25CEE-A965-4D3E-BA1E-98017231F12E}" type="slidenum">
              <a:rPr lang="ar-SA" altLang="en-US"/>
              <a:pPr/>
              <a:t>51</a:t>
            </a:fld>
            <a:endParaRPr lang="en-US" altLang="en-US"/>
          </a:p>
        </p:txBody>
      </p:sp>
      <p:sp>
        <p:nvSpPr>
          <p:cNvPr id="88066" name="Rectangle 2">
            <a:extLst>
              <a:ext uri="{FF2B5EF4-FFF2-40B4-BE49-F238E27FC236}">
                <a16:creationId xmlns:a16="http://schemas.microsoft.com/office/drawing/2014/main" id="{DA911F4D-332D-05A2-112B-0F6B41486BC5}"/>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88067" name="Rectangle 3">
            <a:extLst>
              <a:ext uri="{FF2B5EF4-FFF2-40B4-BE49-F238E27FC236}">
                <a16:creationId xmlns:a16="http://schemas.microsoft.com/office/drawing/2014/main" id="{5E9AA2B1-D211-FE8B-5CCD-DFDA569C3B3F}"/>
              </a:ext>
            </a:extLst>
          </p:cNvPr>
          <p:cNvSpPr>
            <a:spLocks noGrp="1" noChangeArrowheads="1"/>
          </p:cNvSpPr>
          <p:nvPr>
            <p:ph type="body" idx="1"/>
          </p:nvPr>
        </p:nvSpPr>
        <p:spPr/>
        <p:txBody>
          <a:bodyPr/>
          <a:lstStyle/>
          <a:p>
            <a:pPr algn="just"/>
            <a:r>
              <a:rPr lang="fa-IR" altLang="en-US" sz="2800" dirty="0"/>
              <a:t>اما در مورد تقريب خطي توابعي که ترکيبي از دو تابع متفاوت هستند بايد گفت که </a:t>
            </a:r>
            <a:r>
              <a:rPr lang="fa-IR" altLang="en-US" sz="2800" dirty="0">
                <a:solidFill>
                  <a:schemeClr val="accent6">
                    <a:lumMod val="60000"/>
                    <a:lumOff val="40000"/>
                  </a:schemeClr>
                </a:solidFill>
              </a:rPr>
              <a:t>جمع پيمانه­اي و ورودي جعبه جانشيني </a:t>
            </a:r>
            <a:r>
              <a:rPr lang="en-US" altLang="en-US" sz="2800" dirty="0">
                <a:solidFill>
                  <a:schemeClr val="accent6">
                    <a:lumMod val="60000"/>
                    <a:lumOff val="40000"/>
                  </a:schemeClr>
                </a:solidFill>
              </a:rPr>
              <a:t>S </a:t>
            </a:r>
            <a:r>
              <a:rPr lang="fa-IR" altLang="en-US" sz="2800" dirty="0"/>
              <a:t>(شکل (</a:t>
            </a:r>
            <a:r>
              <a:rPr lang="fa-IR" altLang="en-US" sz="2800" dirty="0">
                <a:hlinkClick r:id="rId2" action="ppaction://hlinksldjump"/>
              </a:rPr>
              <a:t>1</a:t>
            </a:r>
            <a:r>
              <a:rPr lang="fa-IR" altLang="en-US" sz="2800" dirty="0"/>
              <a:t>)) هر دو داراي يک ورودي مشترک از ثبات  هستند. اين توابع را مي توان طبق رابطه زير ترکيب کرد. </a:t>
            </a:r>
          </a:p>
          <a:p>
            <a:pPr algn="just">
              <a:buFontTx/>
              <a:buNone/>
            </a:pPr>
            <a:r>
              <a:rPr lang="fa-IR" altLang="en-US" sz="2800" dirty="0"/>
              <a:t>                                               </a:t>
            </a:r>
          </a:p>
          <a:p>
            <a:pPr algn="just"/>
            <a:r>
              <a:rPr lang="fa-IR" altLang="en-US" sz="2800" dirty="0"/>
              <a:t>با به کار بستن قضيه اي در مورد محاسبه­ي همبستگي توابع ترکيبي همبستگي رابطه زير با استفاده از مجموع "همبستگي جزيي"بر روي تمام پوشانه­هاي مياني  به صورت رابطه صفحه بعد محاسبه مي گردد.</a:t>
            </a:r>
            <a:endParaRPr lang="en-US" altLang="en-US" sz="2800" dirty="0"/>
          </a:p>
          <a:p>
            <a:pPr algn="just"/>
            <a:endParaRPr lang="en-US" altLang="en-US" sz="2800" dirty="0"/>
          </a:p>
        </p:txBody>
      </p:sp>
      <p:graphicFrame>
        <p:nvGraphicFramePr>
          <p:cNvPr id="88070" name="Object 6">
            <a:extLst>
              <a:ext uri="{FF2B5EF4-FFF2-40B4-BE49-F238E27FC236}">
                <a16:creationId xmlns:a16="http://schemas.microsoft.com/office/drawing/2014/main" id="{4A3B4C8D-01BE-4890-AC64-BBFCEA26A9F1}"/>
              </a:ext>
            </a:extLst>
          </p:cNvPr>
          <p:cNvGraphicFramePr>
            <a:graphicFrameLocks noChangeAspect="1"/>
          </p:cNvGraphicFramePr>
          <p:nvPr/>
        </p:nvGraphicFramePr>
        <p:xfrm>
          <a:off x="827088" y="3357563"/>
          <a:ext cx="3168650" cy="571500"/>
        </p:xfrm>
        <a:graphic>
          <a:graphicData uri="http://schemas.openxmlformats.org/presentationml/2006/ole">
            <mc:AlternateContent xmlns:mc="http://schemas.openxmlformats.org/markup-compatibility/2006">
              <mc:Choice xmlns:v="urn:schemas-microsoft-com:vml" Requires="v">
                <p:oleObj name="Equation" r:id="rId3" imgW="1231560" imgH="228600" progId="Equation.DSMT4">
                  <p:embed/>
                </p:oleObj>
              </mc:Choice>
              <mc:Fallback>
                <p:oleObj name="Equation" r:id="rId3" imgW="1231560" imgH="228600" progId="Equation.DSMT4">
                  <p:embed/>
                  <p:pic>
                    <p:nvPicPr>
                      <p:cNvPr id="88070" name="Object 6">
                        <a:extLst>
                          <a:ext uri="{FF2B5EF4-FFF2-40B4-BE49-F238E27FC236}">
                            <a16:creationId xmlns:a16="http://schemas.microsoft.com/office/drawing/2014/main" id="{4A3B4C8D-01BE-4890-AC64-BBFCEA26A9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357563"/>
                        <a:ext cx="31686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Rectangle 10">
            <a:extLst>
              <a:ext uri="{FF2B5EF4-FFF2-40B4-BE49-F238E27FC236}">
                <a16:creationId xmlns:a16="http://schemas.microsoft.com/office/drawing/2014/main" id="{7EB6CA23-2B3F-4A87-2930-AED646CF5F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8073" name="Object 9">
            <a:extLst>
              <a:ext uri="{FF2B5EF4-FFF2-40B4-BE49-F238E27FC236}">
                <a16:creationId xmlns:a16="http://schemas.microsoft.com/office/drawing/2014/main" id="{DA3BAEE4-9CF0-8ECD-395C-4F96249DDE8E}"/>
              </a:ext>
            </a:extLst>
          </p:cNvPr>
          <p:cNvGraphicFramePr>
            <a:graphicFrameLocks noChangeAspect="1"/>
          </p:cNvGraphicFramePr>
          <p:nvPr/>
        </p:nvGraphicFramePr>
        <p:xfrm>
          <a:off x="827088" y="5516563"/>
          <a:ext cx="5040312" cy="612775"/>
        </p:xfrm>
        <a:graphic>
          <a:graphicData uri="http://schemas.openxmlformats.org/presentationml/2006/ole">
            <mc:AlternateContent xmlns:mc="http://schemas.openxmlformats.org/markup-compatibility/2006">
              <mc:Choice xmlns:v="urn:schemas-microsoft-com:vml" Requires="v">
                <p:oleObj name="Equation" r:id="rId5" imgW="1651000" imgH="203200" progId="Equation.DSMT4">
                  <p:embed/>
                </p:oleObj>
              </mc:Choice>
              <mc:Fallback>
                <p:oleObj name="Equation" r:id="rId5" imgW="1651000" imgH="203200" progId="Equation.DSMT4">
                  <p:embed/>
                  <p:pic>
                    <p:nvPicPr>
                      <p:cNvPr id="88073" name="Object 9">
                        <a:extLst>
                          <a:ext uri="{FF2B5EF4-FFF2-40B4-BE49-F238E27FC236}">
                            <a16:creationId xmlns:a16="http://schemas.microsoft.com/office/drawing/2014/main" id="{DA3BAEE4-9CF0-8ECD-395C-4F96249DDE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516563"/>
                        <a:ext cx="5040312"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5" name="Rectangle 11">
            <a:extLst>
              <a:ext uri="{FF2B5EF4-FFF2-40B4-BE49-F238E27FC236}">
                <a16:creationId xmlns:a16="http://schemas.microsoft.com/office/drawing/2014/main" id="{736C6637-847F-88CC-54C1-A1896CD25A24}"/>
              </a:ext>
            </a:extLst>
          </p:cNvPr>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454427C-1EFC-ABC3-62E3-86EAD0DDC762}"/>
              </a:ext>
            </a:extLst>
          </p:cNvPr>
          <p:cNvSpPr>
            <a:spLocks noGrp="1"/>
          </p:cNvSpPr>
          <p:nvPr>
            <p:ph type="sldNum" sz="quarter" idx="12"/>
          </p:nvPr>
        </p:nvSpPr>
        <p:spPr/>
        <p:txBody>
          <a:bodyPr/>
          <a:lstStyle/>
          <a:p>
            <a:fld id="{E463A8BC-6F5D-4996-B715-2F9879179231}" type="slidenum">
              <a:rPr lang="ar-SA" altLang="en-US"/>
              <a:pPr/>
              <a:t>52</a:t>
            </a:fld>
            <a:endParaRPr lang="en-US" altLang="en-US"/>
          </a:p>
        </p:txBody>
      </p:sp>
      <p:sp>
        <p:nvSpPr>
          <p:cNvPr id="89090" name="Rectangle 2">
            <a:extLst>
              <a:ext uri="{FF2B5EF4-FFF2-40B4-BE49-F238E27FC236}">
                <a16:creationId xmlns:a16="http://schemas.microsoft.com/office/drawing/2014/main" id="{5C42AA7E-F401-709B-71BE-2836EE08E88B}"/>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89091" name="Rectangle 3">
            <a:extLst>
              <a:ext uri="{FF2B5EF4-FFF2-40B4-BE49-F238E27FC236}">
                <a16:creationId xmlns:a16="http://schemas.microsoft.com/office/drawing/2014/main" id="{7598D0FF-FDF7-09B1-7F40-5777F15452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p>
        </p:txBody>
      </p:sp>
      <p:sp>
        <p:nvSpPr>
          <p:cNvPr id="89094" name="Rectangle 6">
            <a:extLst>
              <a:ext uri="{FF2B5EF4-FFF2-40B4-BE49-F238E27FC236}">
                <a16:creationId xmlns:a16="http://schemas.microsoft.com/office/drawing/2014/main" id="{DBE27820-6219-4405-0ECE-E385A9BD42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9093" name="Object 5">
            <a:extLst>
              <a:ext uri="{FF2B5EF4-FFF2-40B4-BE49-F238E27FC236}">
                <a16:creationId xmlns:a16="http://schemas.microsoft.com/office/drawing/2014/main" id="{390757DE-96DD-B026-C406-261C27082661}"/>
              </a:ext>
            </a:extLst>
          </p:cNvPr>
          <p:cNvGraphicFramePr>
            <a:graphicFrameLocks noChangeAspect="1"/>
          </p:cNvGraphicFramePr>
          <p:nvPr/>
        </p:nvGraphicFramePr>
        <p:xfrm>
          <a:off x="684213" y="3549650"/>
          <a:ext cx="7631112" cy="2509838"/>
        </p:xfrm>
        <a:graphic>
          <a:graphicData uri="http://schemas.openxmlformats.org/presentationml/2006/ole">
            <mc:AlternateContent xmlns:mc="http://schemas.openxmlformats.org/markup-compatibility/2006">
              <mc:Choice xmlns:v="urn:schemas-microsoft-com:vml" Requires="v">
                <p:oleObj name="Equation" r:id="rId2" imgW="3504960" imgH="1155600" progId="Equation.DSMT4">
                  <p:embed/>
                </p:oleObj>
              </mc:Choice>
              <mc:Fallback>
                <p:oleObj name="Equation" r:id="rId2" imgW="3504960" imgH="1155600" progId="Equation.DSMT4">
                  <p:embed/>
                  <p:pic>
                    <p:nvPicPr>
                      <p:cNvPr id="89093" name="Object 5">
                        <a:extLst>
                          <a:ext uri="{FF2B5EF4-FFF2-40B4-BE49-F238E27FC236}">
                            <a16:creationId xmlns:a16="http://schemas.microsoft.com/office/drawing/2014/main" id="{390757DE-96DD-B026-C406-261C27082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549650"/>
                        <a:ext cx="7631112" cy="250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5" name="Rectangle 7">
            <a:extLst>
              <a:ext uri="{FF2B5EF4-FFF2-40B4-BE49-F238E27FC236}">
                <a16:creationId xmlns:a16="http://schemas.microsoft.com/office/drawing/2014/main" id="{5922F721-D416-85B1-1829-F73029AEBB8F}"/>
              </a:ext>
            </a:extLst>
          </p:cNvPr>
          <p:cNvSpPr>
            <a:spLocks noChangeArrowheads="1"/>
          </p:cNvSpPr>
          <p:nvPr/>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89099" name="Picture 11">
            <a:extLst>
              <a:ext uri="{FF2B5EF4-FFF2-40B4-BE49-F238E27FC236}">
                <a16:creationId xmlns:a16="http://schemas.microsoft.com/office/drawing/2014/main" id="{F2873A51-9B59-4CE2-DD76-830FB2566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1700213"/>
            <a:ext cx="2371725" cy="2520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D1E5723-9D75-6FE4-036C-0AA3DCD8CCBE}"/>
              </a:ext>
            </a:extLst>
          </p:cNvPr>
          <p:cNvSpPr>
            <a:spLocks noGrp="1"/>
          </p:cNvSpPr>
          <p:nvPr>
            <p:ph type="sldNum" sz="quarter" idx="12"/>
          </p:nvPr>
        </p:nvSpPr>
        <p:spPr/>
        <p:txBody>
          <a:bodyPr/>
          <a:lstStyle/>
          <a:p>
            <a:fld id="{6E201DCA-6753-49B0-B66D-60C7085B6C04}" type="slidenum">
              <a:rPr lang="ar-SA" altLang="en-US"/>
              <a:pPr/>
              <a:t>53</a:t>
            </a:fld>
            <a:endParaRPr lang="en-US" altLang="en-US"/>
          </a:p>
        </p:txBody>
      </p:sp>
      <p:sp>
        <p:nvSpPr>
          <p:cNvPr id="131074" name="Rectangle 2">
            <a:extLst>
              <a:ext uri="{FF2B5EF4-FFF2-40B4-BE49-F238E27FC236}">
                <a16:creationId xmlns:a16="http://schemas.microsoft.com/office/drawing/2014/main" id="{9ACF6CEB-96BE-EBFD-6A9A-8682FB40DDF5}"/>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131075" name="Rectangle 3">
            <a:extLst>
              <a:ext uri="{FF2B5EF4-FFF2-40B4-BE49-F238E27FC236}">
                <a16:creationId xmlns:a16="http://schemas.microsoft.com/office/drawing/2014/main" id="{70233CCB-CBC0-CD4F-F501-15FB6CA1EB1C}"/>
              </a:ext>
            </a:extLst>
          </p:cNvPr>
          <p:cNvSpPr>
            <a:spLocks noGrp="1" noChangeArrowheads="1"/>
          </p:cNvSpPr>
          <p:nvPr>
            <p:ph type="body" idx="1"/>
          </p:nvPr>
        </p:nvSpPr>
        <p:spPr/>
        <p:txBody>
          <a:bodyPr/>
          <a:lstStyle/>
          <a:p>
            <a:endParaRPr lang="en-US" altLang="en-US"/>
          </a:p>
          <a:p>
            <a:pPr algn="just">
              <a:buClr>
                <a:srgbClr val="FF6699"/>
              </a:buClr>
              <a:buFont typeface="Wingdings" panose="05000000000000000000" pitchFamily="2" charset="2"/>
              <a:buChar char="Ø"/>
            </a:pPr>
            <a:r>
              <a:rPr lang="fa-IR" altLang="en-US">
                <a:cs typeface="Nazanin" pitchFamily="2" charset="0"/>
              </a:rPr>
              <a:t>جهت محاسبه                                          ،محاسبه تمام مقادير                                غير ممکن است، بنابراين، اين مقدار تنها براي پوشانه هايي که در شرط زير صدق مي کنند محاسبه مي شود.</a:t>
            </a:r>
            <a:endParaRPr lang="en-US" altLang="en-US">
              <a:cs typeface="Nazanin" pitchFamily="2" charset="0"/>
            </a:endParaRPr>
          </a:p>
        </p:txBody>
      </p:sp>
      <p:graphicFrame>
        <p:nvGraphicFramePr>
          <p:cNvPr id="131076" name="Object 4">
            <a:extLst>
              <a:ext uri="{FF2B5EF4-FFF2-40B4-BE49-F238E27FC236}">
                <a16:creationId xmlns:a16="http://schemas.microsoft.com/office/drawing/2014/main" id="{DF28C218-1AC4-55B3-5E9E-0F6BB51A810D}"/>
              </a:ext>
            </a:extLst>
          </p:cNvPr>
          <p:cNvGraphicFramePr>
            <a:graphicFrameLocks noChangeAspect="1"/>
          </p:cNvGraphicFramePr>
          <p:nvPr/>
        </p:nvGraphicFramePr>
        <p:xfrm>
          <a:off x="2339975" y="2205038"/>
          <a:ext cx="4148138" cy="514350"/>
        </p:xfrm>
        <a:graphic>
          <a:graphicData uri="http://schemas.openxmlformats.org/presentationml/2006/ole">
            <mc:AlternateContent xmlns:mc="http://schemas.openxmlformats.org/markup-compatibility/2006">
              <mc:Choice xmlns:v="urn:schemas-microsoft-com:vml" Requires="v">
                <p:oleObj name="Equation" r:id="rId2" imgW="1841400" imgH="228600" progId="Equation.DSMT4">
                  <p:embed/>
                </p:oleObj>
              </mc:Choice>
              <mc:Fallback>
                <p:oleObj name="Equation" r:id="rId2" imgW="1841400" imgH="228600" progId="Equation.DSMT4">
                  <p:embed/>
                  <p:pic>
                    <p:nvPicPr>
                      <p:cNvPr id="131076" name="Object 4">
                        <a:extLst>
                          <a:ext uri="{FF2B5EF4-FFF2-40B4-BE49-F238E27FC236}">
                            <a16:creationId xmlns:a16="http://schemas.microsoft.com/office/drawing/2014/main" id="{DF28C218-1AC4-55B3-5E9E-0F6BB51A8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205038"/>
                        <a:ext cx="414813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79" name="Object 7">
            <a:extLst>
              <a:ext uri="{FF2B5EF4-FFF2-40B4-BE49-F238E27FC236}">
                <a16:creationId xmlns:a16="http://schemas.microsoft.com/office/drawing/2014/main" id="{7A212F74-BDA5-463C-4503-704CC5B5B864}"/>
              </a:ext>
            </a:extLst>
          </p:cNvPr>
          <p:cNvGraphicFramePr>
            <a:graphicFrameLocks noChangeAspect="1"/>
          </p:cNvGraphicFramePr>
          <p:nvPr/>
        </p:nvGraphicFramePr>
        <p:xfrm>
          <a:off x="4427538" y="2708275"/>
          <a:ext cx="2808287" cy="522288"/>
        </p:xfrm>
        <a:graphic>
          <a:graphicData uri="http://schemas.openxmlformats.org/presentationml/2006/ole">
            <mc:AlternateContent xmlns:mc="http://schemas.openxmlformats.org/markup-compatibility/2006">
              <mc:Choice xmlns:v="urn:schemas-microsoft-com:vml" Requires="v">
                <p:oleObj name="Equation" r:id="rId4" imgW="1231560" imgH="228600" progId="Equation.DSMT4">
                  <p:embed/>
                </p:oleObj>
              </mc:Choice>
              <mc:Fallback>
                <p:oleObj name="Equation" r:id="rId4" imgW="1231560" imgH="228600" progId="Equation.DSMT4">
                  <p:embed/>
                  <p:pic>
                    <p:nvPicPr>
                      <p:cNvPr id="131079" name="Object 7">
                        <a:extLst>
                          <a:ext uri="{FF2B5EF4-FFF2-40B4-BE49-F238E27FC236}">
                            <a16:creationId xmlns:a16="http://schemas.microsoft.com/office/drawing/2014/main" id="{7A212F74-BDA5-463C-4503-704CC5B5B8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2708275"/>
                        <a:ext cx="28082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0" name="Object 8">
            <a:extLst>
              <a:ext uri="{FF2B5EF4-FFF2-40B4-BE49-F238E27FC236}">
                <a16:creationId xmlns:a16="http://schemas.microsoft.com/office/drawing/2014/main" id="{E07B8FA2-53F0-C645-67C6-D9DC1150C97A}"/>
              </a:ext>
            </a:extLst>
          </p:cNvPr>
          <p:cNvGraphicFramePr>
            <a:graphicFrameLocks noChangeAspect="1"/>
          </p:cNvGraphicFramePr>
          <p:nvPr/>
        </p:nvGraphicFramePr>
        <p:xfrm>
          <a:off x="1477963" y="4927600"/>
          <a:ext cx="5253037" cy="565150"/>
        </p:xfrm>
        <a:graphic>
          <a:graphicData uri="http://schemas.openxmlformats.org/presentationml/2006/ole">
            <mc:AlternateContent xmlns:mc="http://schemas.openxmlformats.org/markup-compatibility/2006">
              <mc:Choice xmlns:v="urn:schemas-microsoft-com:vml" Requires="v">
                <p:oleObj name="Equation" r:id="rId6" imgW="2247840" imgH="241200" progId="Equation.DSMT4">
                  <p:embed/>
                </p:oleObj>
              </mc:Choice>
              <mc:Fallback>
                <p:oleObj name="Equation" r:id="rId6" imgW="2247840" imgH="241200" progId="Equation.DSMT4">
                  <p:embed/>
                  <p:pic>
                    <p:nvPicPr>
                      <p:cNvPr id="131080" name="Object 8">
                        <a:extLst>
                          <a:ext uri="{FF2B5EF4-FFF2-40B4-BE49-F238E27FC236}">
                            <a16:creationId xmlns:a16="http://schemas.microsoft.com/office/drawing/2014/main" id="{E07B8FA2-53F0-C645-67C6-D9DC1150C9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7963" y="4927600"/>
                        <a:ext cx="5253037"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7">
            <a:extLst>
              <a:ext uri="{FF2B5EF4-FFF2-40B4-BE49-F238E27FC236}">
                <a16:creationId xmlns:a16="http://schemas.microsoft.com/office/drawing/2014/main" id="{2385BEF3-94EE-90F1-CB41-380FA32B05E7}"/>
              </a:ext>
            </a:extLst>
          </p:cNvPr>
          <p:cNvSpPr>
            <a:spLocks noGrp="1"/>
          </p:cNvSpPr>
          <p:nvPr>
            <p:ph type="sldNum" sz="quarter" idx="12"/>
          </p:nvPr>
        </p:nvSpPr>
        <p:spPr/>
        <p:txBody>
          <a:bodyPr/>
          <a:lstStyle/>
          <a:p>
            <a:fld id="{3D42DF92-6A99-4194-853B-FBFD1263D3F3}" type="slidenum">
              <a:rPr lang="ar-SA" altLang="en-US"/>
              <a:pPr/>
              <a:t>54</a:t>
            </a:fld>
            <a:endParaRPr lang="en-US" altLang="en-US"/>
          </a:p>
        </p:txBody>
      </p:sp>
      <p:sp>
        <p:nvSpPr>
          <p:cNvPr id="90127" name="Rectangle 15">
            <a:extLst>
              <a:ext uri="{FF2B5EF4-FFF2-40B4-BE49-F238E27FC236}">
                <a16:creationId xmlns:a16="http://schemas.microsoft.com/office/drawing/2014/main" id="{04EB4C6D-9C5B-FDC1-9617-AE1BF6620990}"/>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90115" name="Rectangle 3">
            <a:extLst>
              <a:ext uri="{FF2B5EF4-FFF2-40B4-BE49-F238E27FC236}">
                <a16:creationId xmlns:a16="http://schemas.microsoft.com/office/drawing/2014/main" id="{8F16917A-20FB-4F2F-442F-30995BCD4FDF}"/>
              </a:ext>
            </a:extLst>
          </p:cNvPr>
          <p:cNvSpPr>
            <a:spLocks noGrp="1" noChangeArrowheads="1"/>
          </p:cNvSpPr>
          <p:nvPr>
            <p:ph type="body" sz="half" idx="1"/>
          </p:nvPr>
        </p:nvSpPr>
        <p:spPr>
          <a:xfrm>
            <a:off x="251520" y="1600200"/>
            <a:ext cx="8424168" cy="4525963"/>
          </a:xfrm>
        </p:spPr>
        <p:txBody>
          <a:bodyPr/>
          <a:lstStyle/>
          <a:p>
            <a:r>
              <a:rPr lang="fa-IR" altLang="en-US" sz="2800" dirty="0">
                <a:cs typeface="Nazanin" pitchFamily="2" charset="0"/>
              </a:rPr>
              <a:t>براي پياده سازي حمله تقريب خطي اصلاح يافته داريم:</a:t>
            </a:r>
          </a:p>
          <a:p>
            <a:endParaRPr lang="fa-IR" altLang="en-US" sz="2800" dirty="0">
              <a:cs typeface="Nazanin" pitchFamily="2" charset="0"/>
            </a:endParaRPr>
          </a:p>
          <a:p>
            <a:endParaRPr lang="fa-IR" altLang="en-US" sz="2800" dirty="0">
              <a:cs typeface="Nazanin" pitchFamily="2" charset="0"/>
            </a:endParaRPr>
          </a:p>
          <a:p>
            <a:endParaRPr lang="fa-IR" altLang="en-US" sz="2800" dirty="0">
              <a:cs typeface="Nazanin" pitchFamily="2" charset="0"/>
            </a:endParaRPr>
          </a:p>
          <a:p>
            <a:pPr>
              <a:buFontTx/>
              <a:buNone/>
            </a:pPr>
            <a:endParaRPr lang="fa-IR" altLang="en-US" sz="2800" dirty="0">
              <a:cs typeface="Nazanin" pitchFamily="2" charset="0"/>
            </a:endParaRPr>
          </a:p>
          <a:p>
            <a:endParaRPr lang="fa-IR" altLang="en-US" sz="2800" dirty="0">
              <a:cs typeface="Nazanin" pitchFamily="2" charset="0"/>
            </a:endParaRPr>
          </a:p>
          <a:p>
            <a:r>
              <a:rPr lang="fa-IR" altLang="en-US" sz="2800" dirty="0">
                <a:cs typeface="Nazanin" pitchFamily="2" charset="0"/>
              </a:rPr>
              <a:t>زيرا همبستگي                                                                  </a:t>
            </a:r>
            <a:r>
              <a:rPr lang="en-US" altLang="en-US" sz="2800" dirty="0">
                <a:cs typeface="Nazanin" pitchFamily="2" charset="0"/>
              </a:rPr>
              <a:t>    </a:t>
            </a:r>
            <a:r>
              <a:rPr lang="fa-IR" altLang="en-US" sz="2800" dirty="0">
                <a:cs typeface="Nazanin" pitchFamily="2" charset="0"/>
              </a:rPr>
              <a:t>را مي توانيم محاسبه کنيم.</a:t>
            </a:r>
          </a:p>
          <a:p>
            <a:pPr>
              <a:buFontTx/>
              <a:buNone/>
            </a:pPr>
            <a:endParaRPr lang="fa-IR" altLang="en-US" sz="2800" dirty="0">
              <a:cs typeface="Nazanin" pitchFamily="2" charset="0"/>
            </a:endParaRPr>
          </a:p>
          <a:p>
            <a:endParaRPr lang="en-US" altLang="en-US" sz="2800" dirty="0">
              <a:cs typeface="Nazanin" pitchFamily="2" charset="0"/>
            </a:endParaRPr>
          </a:p>
        </p:txBody>
      </p:sp>
      <p:graphicFrame>
        <p:nvGraphicFramePr>
          <p:cNvPr id="90123" name="Object 11">
            <a:extLst>
              <a:ext uri="{FF2B5EF4-FFF2-40B4-BE49-F238E27FC236}">
                <a16:creationId xmlns:a16="http://schemas.microsoft.com/office/drawing/2014/main" id="{D53007CB-9F13-13D4-D9EE-17D7F77097BF}"/>
              </a:ext>
            </a:extLst>
          </p:cNvPr>
          <p:cNvGraphicFramePr>
            <a:graphicFrameLocks noGrp="1" noChangeAspect="1"/>
          </p:cNvGraphicFramePr>
          <p:nvPr>
            <p:ph sz="quarter" idx="2"/>
          </p:nvPr>
        </p:nvGraphicFramePr>
        <p:xfrm>
          <a:off x="468313" y="2205038"/>
          <a:ext cx="5399087" cy="1960562"/>
        </p:xfrm>
        <a:graphic>
          <a:graphicData uri="http://schemas.openxmlformats.org/presentationml/2006/ole">
            <mc:AlternateContent xmlns:mc="http://schemas.openxmlformats.org/markup-compatibility/2006">
              <mc:Choice xmlns:v="urn:schemas-microsoft-com:vml" Requires="v">
                <p:oleObj name="Equation" r:id="rId2" imgW="2412720" imgH="876240" progId="Equation.DSMT4">
                  <p:embed/>
                </p:oleObj>
              </mc:Choice>
              <mc:Fallback>
                <p:oleObj name="Equation" r:id="rId2" imgW="2412720" imgH="876240" progId="Equation.DSMT4">
                  <p:embed/>
                  <p:pic>
                    <p:nvPicPr>
                      <p:cNvPr id="90123" name="Object 11">
                        <a:extLst>
                          <a:ext uri="{FF2B5EF4-FFF2-40B4-BE49-F238E27FC236}">
                            <a16:creationId xmlns:a16="http://schemas.microsoft.com/office/drawing/2014/main" id="{D53007CB-9F13-13D4-D9EE-17D7F7709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205038"/>
                        <a:ext cx="5399087" cy="196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6" name="Object 14">
            <a:extLst>
              <a:ext uri="{FF2B5EF4-FFF2-40B4-BE49-F238E27FC236}">
                <a16:creationId xmlns:a16="http://schemas.microsoft.com/office/drawing/2014/main" id="{8BCC91B6-8D92-733B-B01D-10BCA4599865}"/>
              </a:ext>
            </a:extLst>
          </p:cNvPr>
          <p:cNvGraphicFramePr>
            <a:graphicFrameLocks noGrp="1" noChangeAspect="1"/>
          </p:cNvGraphicFramePr>
          <p:nvPr>
            <p:ph sz="quarter" idx="3"/>
            <p:extLst>
              <p:ext uri="{D42A27DB-BD31-4B8C-83A1-F6EECF244321}">
                <p14:modId xmlns:p14="http://schemas.microsoft.com/office/powerpoint/2010/main" val="3453589203"/>
              </p:ext>
            </p:extLst>
          </p:nvPr>
        </p:nvGraphicFramePr>
        <p:xfrm>
          <a:off x="1043608" y="4689078"/>
          <a:ext cx="5616575" cy="558800"/>
        </p:xfrm>
        <a:graphic>
          <a:graphicData uri="http://schemas.openxmlformats.org/presentationml/2006/ole">
            <mc:AlternateContent xmlns:mc="http://schemas.openxmlformats.org/markup-compatibility/2006">
              <mc:Choice xmlns:v="urn:schemas-microsoft-com:vml" Requires="v">
                <p:oleObj name="Equation" r:id="rId4" imgW="2425680" imgH="241200" progId="Equation.DSMT4">
                  <p:embed/>
                </p:oleObj>
              </mc:Choice>
              <mc:Fallback>
                <p:oleObj name="Equation" r:id="rId4" imgW="2425680" imgH="241200" progId="Equation.DSMT4">
                  <p:embed/>
                  <p:pic>
                    <p:nvPicPr>
                      <p:cNvPr id="90126" name="Object 14">
                        <a:extLst>
                          <a:ext uri="{FF2B5EF4-FFF2-40B4-BE49-F238E27FC236}">
                            <a16:creationId xmlns:a16="http://schemas.microsoft.com/office/drawing/2014/main" id="{8BCC91B6-8D92-733B-B01D-10BCA4599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689078"/>
                        <a:ext cx="56165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7">
            <a:extLst>
              <a:ext uri="{FF2B5EF4-FFF2-40B4-BE49-F238E27FC236}">
                <a16:creationId xmlns:a16="http://schemas.microsoft.com/office/drawing/2014/main" id="{34985C72-B08A-BB38-69AF-3A6A4A608B47}"/>
              </a:ext>
            </a:extLst>
          </p:cNvPr>
          <p:cNvSpPr>
            <a:spLocks noGrp="1"/>
          </p:cNvSpPr>
          <p:nvPr>
            <p:ph type="sldNum" sz="quarter" idx="12"/>
          </p:nvPr>
        </p:nvSpPr>
        <p:spPr/>
        <p:txBody>
          <a:bodyPr/>
          <a:lstStyle/>
          <a:p>
            <a:fld id="{0A35AC91-50E6-44EC-96F6-ADB8F08067E3}" type="slidenum">
              <a:rPr lang="ar-SA" altLang="en-US"/>
              <a:pPr/>
              <a:t>55</a:t>
            </a:fld>
            <a:endParaRPr lang="en-US" altLang="en-US"/>
          </a:p>
        </p:txBody>
      </p:sp>
      <p:sp>
        <p:nvSpPr>
          <p:cNvPr id="91162" name="Rectangle 26">
            <a:extLst>
              <a:ext uri="{FF2B5EF4-FFF2-40B4-BE49-F238E27FC236}">
                <a16:creationId xmlns:a16="http://schemas.microsoft.com/office/drawing/2014/main" id="{1A0A63D0-87ED-15EE-281A-5EC9A09925E8}"/>
              </a:ext>
            </a:extLst>
          </p:cNvPr>
          <p:cNvSpPr>
            <a:spLocks noGrp="1" noChangeArrowheads="1"/>
          </p:cNvSpPr>
          <p:nvPr>
            <p:ph type="title"/>
          </p:nvPr>
        </p:nvSpPr>
        <p:spPr/>
        <p:txBody>
          <a:bodyPr/>
          <a:lstStyle/>
          <a:p>
            <a:r>
              <a:rPr lang="fa-IR" altLang="en-US" dirty="0">
                <a:solidFill>
                  <a:schemeClr val="tx1"/>
                </a:solidFill>
                <a:latin typeface="Times New Roman" panose="02020603050405020304" pitchFamily="18" charset="0"/>
                <a:cs typeface="B Nazanin" panose="00000400000000000000" pitchFamily="2" charset="-78"/>
              </a:rPr>
              <a:t>حمله تقريب خطي به </a:t>
            </a:r>
            <a:r>
              <a:rPr lang="en-US" altLang="en-US" dirty="0">
                <a:solidFill>
                  <a:schemeClr val="tx1"/>
                </a:solidFill>
                <a:latin typeface="Times New Roman" panose="02020603050405020304" pitchFamily="18" charset="0"/>
                <a:cs typeface="B Nazanin" panose="00000400000000000000" pitchFamily="2" charset="-78"/>
              </a:rPr>
              <a:t>SNOW 2.0</a:t>
            </a:r>
            <a:endParaRPr lang="en-US" altLang="en-US" dirty="0"/>
          </a:p>
        </p:txBody>
      </p:sp>
      <p:sp>
        <p:nvSpPr>
          <p:cNvPr id="91139" name="Rectangle 3">
            <a:extLst>
              <a:ext uri="{FF2B5EF4-FFF2-40B4-BE49-F238E27FC236}">
                <a16:creationId xmlns:a16="http://schemas.microsoft.com/office/drawing/2014/main" id="{50A9E56C-E602-6C75-C5CD-38B2CE29D08F}"/>
              </a:ext>
            </a:extLst>
          </p:cNvPr>
          <p:cNvSpPr>
            <a:spLocks noGrp="1" noChangeArrowheads="1"/>
          </p:cNvSpPr>
          <p:nvPr>
            <p:ph type="body" sz="half" idx="1"/>
          </p:nvPr>
        </p:nvSpPr>
        <p:spPr>
          <a:xfrm>
            <a:off x="457200" y="1600200"/>
            <a:ext cx="8002588" cy="4525963"/>
          </a:xfrm>
        </p:spPr>
        <p:txBody>
          <a:bodyPr/>
          <a:lstStyle/>
          <a:p>
            <a:r>
              <a:rPr lang="fa-IR" altLang="en-US" sz="2800">
                <a:cs typeface="Nazanin" pitchFamily="2" charset="0"/>
              </a:rPr>
              <a:t>براي گام بعدي داريم:</a:t>
            </a:r>
          </a:p>
          <a:p>
            <a:endParaRPr lang="fa-IR" altLang="en-US" sz="2800">
              <a:cs typeface="Nazanin" pitchFamily="2" charset="0"/>
            </a:endParaRPr>
          </a:p>
          <a:p>
            <a:endParaRPr lang="fa-IR" altLang="en-US" sz="2800">
              <a:cs typeface="Nazanin" pitchFamily="2" charset="0"/>
            </a:endParaRPr>
          </a:p>
          <a:p>
            <a:endParaRPr lang="fa-IR" altLang="en-US" sz="2800">
              <a:cs typeface="Nazanin" pitchFamily="2" charset="0"/>
            </a:endParaRPr>
          </a:p>
          <a:p>
            <a:endParaRPr lang="fa-IR" altLang="en-US" sz="2800">
              <a:cs typeface="Nazanin" pitchFamily="2" charset="0"/>
            </a:endParaRPr>
          </a:p>
          <a:p>
            <a:r>
              <a:rPr lang="fa-IR" altLang="en-US" sz="2800">
                <a:cs typeface="Nazanin" pitchFamily="2" charset="0"/>
              </a:rPr>
              <a:t>با جمع دورابطه بدست آمده داريم:</a:t>
            </a:r>
            <a:endParaRPr lang="en-US" altLang="en-US" sz="2800">
              <a:cs typeface="Nazanin" pitchFamily="2" charset="0"/>
            </a:endParaRPr>
          </a:p>
        </p:txBody>
      </p:sp>
      <p:graphicFrame>
        <p:nvGraphicFramePr>
          <p:cNvPr id="91152" name="Object 16">
            <a:extLst>
              <a:ext uri="{FF2B5EF4-FFF2-40B4-BE49-F238E27FC236}">
                <a16:creationId xmlns:a16="http://schemas.microsoft.com/office/drawing/2014/main" id="{43449C74-4A54-4EEA-47B8-4340915BCDE7}"/>
              </a:ext>
            </a:extLst>
          </p:cNvPr>
          <p:cNvGraphicFramePr>
            <a:graphicFrameLocks noGrp="1" noChangeAspect="1"/>
          </p:cNvGraphicFramePr>
          <p:nvPr>
            <p:ph sz="quarter" idx="2"/>
          </p:nvPr>
        </p:nvGraphicFramePr>
        <p:xfrm>
          <a:off x="395288" y="1992313"/>
          <a:ext cx="6480175" cy="2116137"/>
        </p:xfrm>
        <a:graphic>
          <a:graphicData uri="http://schemas.openxmlformats.org/presentationml/2006/ole">
            <mc:AlternateContent xmlns:mc="http://schemas.openxmlformats.org/markup-compatibility/2006">
              <mc:Choice xmlns:v="urn:schemas-microsoft-com:vml" Requires="v">
                <p:oleObj name="Equation" r:id="rId2" imgW="3111480" imgH="1015920" progId="Equation.DSMT4">
                  <p:embed/>
                </p:oleObj>
              </mc:Choice>
              <mc:Fallback>
                <p:oleObj name="Equation" r:id="rId2" imgW="3111480" imgH="1015920" progId="Equation.DSMT4">
                  <p:embed/>
                  <p:pic>
                    <p:nvPicPr>
                      <p:cNvPr id="91152" name="Object 16">
                        <a:extLst>
                          <a:ext uri="{FF2B5EF4-FFF2-40B4-BE49-F238E27FC236}">
                            <a16:creationId xmlns:a16="http://schemas.microsoft.com/office/drawing/2014/main" id="{43449C74-4A54-4EEA-47B8-4340915BC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92313"/>
                        <a:ext cx="6480175" cy="211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1" name="Object 25">
            <a:extLst>
              <a:ext uri="{FF2B5EF4-FFF2-40B4-BE49-F238E27FC236}">
                <a16:creationId xmlns:a16="http://schemas.microsoft.com/office/drawing/2014/main" id="{9DF45D75-C2EF-1CA3-ADB7-7370B39003E0}"/>
              </a:ext>
            </a:extLst>
          </p:cNvPr>
          <p:cNvGraphicFramePr>
            <a:graphicFrameLocks noGrp="1" noChangeAspect="1"/>
          </p:cNvGraphicFramePr>
          <p:nvPr>
            <p:ph sz="quarter" idx="3"/>
          </p:nvPr>
        </p:nvGraphicFramePr>
        <p:xfrm>
          <a:off x="611188" y="4868863"/>
          <a:ext cx="6624637" cy="490537"/>
        </p:xfrm>
        <a:graphic>
          <a:graphicData uri="http://schemas.openxmlformats.org/presentationml/2006/ole">
            <mc:AlternateContent xmlns:mc="http://schemas.openxmlformats.org/markup-compatibility/2006">
              <mc:Choice xmlns:v="urn:schemas-microsoft-com:vml" Requires="v">
                <p:oleObj name="Equation" r:id="rId4" imgW="3085920" imgH="228600" progId="Equation.DSMT4">
                  <p:embed/>
                </p:oleObj>
              </mc:Choice>
              <mc:Fallback>
                <p:oleObj name="Equation" r:id="rId4" imgW="3085920" imgH="228600" progId="Equation.DSMT4">
                  <p:embed/>
                  <p:pic>
                    <p:nvPicPr>
                      <p:cNvPr id="91161" name="Object 25">
                        <a:extLst>
                          <a:ext uri="{FF2B5EF4-FFF2-40B4-BE49-F238E27FC236}">
                            <a16:creationId xmlns:a16="http://schemas.microsoft.com/office/drawing/2014/main" id="{9DF45D75-C2EF-1CA3-ADB7-7370B39003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868863"/>
                        <a:ext cx="66246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02B59D6-B48B-293C-3BB7-F447607A1202}"/>
              </a:ext>
            </a:extLst>
          </p:cNvPr>
          <p:cNvSpPr>
            <a:spLocks noGrp="1"/>
          </p:cNvSpPr>
          <p:nvPr>
            <p:ph type="sldNum" sz="quarter" idx="12"/>
          </p:nvPr>
        </p:nvSpPr>
        <p:spPr/>
        <p:txBody>
          <a:bodyPr/>
          <a:lstStyle/>
          <a:p>
            <a:fld id="{CFC3FF6D-9CE7-43FD-B612-128A7EC21E66}" type="slidenum">
              <a:rPr lang="ar-SA" altLang="en-US"/>
              <a:pPr/>
              <a:t>56</a:t>
            </a:fld>
            <a:endParaRPr lang="en-US" altLang="en-US"/>
          </a:p>
        </p:txBody>
      </p:sp>
      <p:sp>
        <p:nvSpPr>
          <p:cNvPr id="34822" name="Rectangle 6">
            <a:extLst>
              <a:ext uri="{FF2B5EF4-FFF2-40B4-BE49-F238E27FC236}">
                <a16:creationId xmlns:a16="http://schemas.microsoft.com/office/drawing/2014/main" id="{27997134-D0A8-8876-585C-34E8C85BB0B3}"/>
              </a:ext>
            </a:extLst>
          </p:cNvPr>
          <p:cNvSpPr>
            <a:spLocks noGrp="1" noChangeArrowheads="1"/>
          </p:cNvSpPr>
          <p:nvPr>
            <p:ph type="title"/>
          </p:nvPr>
        </p:nvSpPr>
        <p:spPr/>
        <p:txBody>
          <a:bodyPr/>
          <a:lstStyle/>
          <a:p>
            <a:endParaRPr lang="en-US" altLang="en-US"/>
          </a:p>
        </p:txBody>
      </p:sp>
      <p:sp>
        <p:nvSpPr>
          <p:cNvPr id="34823" name="Rectangle 7">
            <a:extLst>
              <a:ext uri="{FF2B5EF4-FFF2-40B4-BE49-F238E27FC236}">
                <a16:creationId xmlns:a16="http://schemas.microsoft.com/office/drawing/2014/main" id="{0A269052-B3E9-7DCD-965E-229084983153}"/>
              </a:ext>
            </a:extLst>
          </p:cNvPr>
          <p:cNvSpPr>
            <a:spLocks noGrp="1" noChangeArrowheads="1"/>
          </p:cNvSpPr>
          <p:nvPr>
            <p:ph type="body" idx="1"/>
          </p:nvPr>
        </p:nvSpPr>
        <p:spPr/>
        <p:txBody>
          <a:bodyPr/>
          <a:lstStyle/>
          <a:p>
            <a:pPr>
              <a:buFontTx/>
              <a:buNone/>
            </a:pPr>
            <a:endParaRPr lang="fa-IR" altLang="en-US"/>
          </a:p>
          <a:p>
            <a:pPr>
              <a:buClr>
                <a:srgbClr val="FF6699"/>
              </a:buClr>
              <a:buFont typeface="Wingdings" panose="05000000000000000000" pitchFamily="2" charset="2"/>
              <a:buChar char="Ø"/>
            </a:pPr>
            <a:r>
              <a:rPr lang="fa-IR" altLang="en-US" sz="2800">
                <a:cs typeface="Nazanin" pitchFamily="2" charset="0"/>
              </a:rPr>
              <a:t>تشکر و قدرداني</a:t>
            </a:r>
          </a:p>
          <a:p>
            <a:pPr>
              <a:buClr>
                <a:srgbClr val="FF6699"/>
              </a:buClr>
              <a:buFont typeface="Wingdings" panose="05000000000000000000" pitchFamily="2" charset="2"/>
              <a:buChar char="Ø"/>
            </a:pPr>
            <a:endParaRPr lang="fa-IR" altLang="en-US" sz="2800">
              <a:cs typeface="Nazanin" pitchFamily="2" charset="0"/>
            </a:endParaRPr>
          </a:p>
          <a:p>
            <a:pPr>
              <a:buClr>
                <a:srgbClr val="FF6699"/>
              </a:buClr>
              <a:buFont typeface="Wingdings" panose="05000000000000000000" pitchFamily="2" charset="2"/>
              <a:buChar char="Ø"/>
            </a:pPr>
            <a:r>
              <a:rPr lang="fa-IR" altLang="en-US" sz="2800">
                <a:cs typeface="Nazanin" pitchFamily="2" charset="0"/>
              </a:rPr>
              <a:t>پرسش؟</a:t>
            </a:r>
            <a:endParaRPr lang="en-US" altLang="en-US" sz="2800">
              <a:cs typeface="Nazanin" pitchFamily="2" charset="0"/>
            </a:endParaRPr>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3328723-0D3D-748D-F502-B2244C6AD0F2}"/>
              </a:ext>
            </a:extLst>
          </p:cNvPr>
          <p:cNvSpPr>
            <a:spLocks noGrp="1"/>
          </p:cNvSpPr>
          <p:nvPr>
            <p:ph type="sldNum" sz="quarter" idx="12"/>
          </p:nvPr>
        </p:nvSpPr>
        <p:spPr/>
        <p:txBody>
          <a:bodyPr/>
          <a:lstStyle/>
          <a:p>
            <a:fld id="{04C5DE0C-BE94-4F7A-921A-2D57FEDFE824}" type="slidenum">
              <a:rPr lang="ar-SA" altLang="en-US"/>
              <a:pPr/>
              <a:t>57</a:t>
            </a:fld>
            <a:endParaRPr lang="en-US" altLang="en-US"/>
          </a:p>
        </p:txBody>
      </p:sp>
      <p:sp>
        <p:nvSpPr>
          <p:cNvPr id="122882" name="Rectangle 2">
            <a:extLst>
              <a:ext uri="{FF2B5EF4-FFF2-40B4-BE49-F238E27FC236}">
                <a16:creationId xmlns:a16="http://schemas.microsoft.com/office/drawing/2014/main" id="{EBF65341-11CD-EBE4-FCD1-9ECE408E5FAF}"/>
              </a:ext>
            </a:extLst>
          </p:cNvPr>
          <p:cNvSpPr>
            <a:spLocks noGrp="1" noChangeArrowheads="1"/>
          </p:cNvSpPr>
          <p:nvPr>
            <p:ph type="title"/>
          </p:nvPr>
        </p:nvSpPr>
        <p:spPr/>
        <p:txBody>
          <a:bodyPr/>
          <a:lstStyle/>
          <a:p>
            <a:endParaRPr lang="en-US" altLang="en-US"/>
          </a:p>
        </p:txBody>
      </p:sp>
      <p:sp>
        <p:nvSpPr>
          <p:cNvPr id="122883" name="Rectangle 3">
            <a:extLst>
              <a:ext uri="{FF2B5EF4-FFF2-40B4-BE49-F238E27FC236}">
                <a16:creationId xmlns:a16="http://schemas.microsoft.com/office/drawing/2014/main" id="{CD778449-D5F7-EA2A-5581-5801F55727AE}"/>
              </a:ext>
            </a:extLst>
          </p:cNvPr>
          <p:cNvSpPr>
            <a:spLocks noGrp="1" noChangeArrowheads="1"/>
          </p:cNvSpPr>
          <p:nvPr>
            <p:ph type="body" idx="1"/>
          </p:nvPr>
        </p:nvSpPr>
        <p:spPr/>
        <p:txBody>
          <a:bodyPr/>
          <a:lstStyle/>
          <a:p>
            <a:endParaRPr lang="en-US" altLang="en-US"/>
          </a:p>
        </p:txBody>
      </p:sp>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F672CFD-F63D-177B-8785-953B79977CBB}"/>
              </a:ext>
            </a:extLst>
          </p:cNvPr>
          <p:cNvSpPr>
            <a:spLocks noGrp="1"/>
          </p:cNvSpPr>
          <p:nvPr>
            <p:ph type="sldNum" sz="quarter" idx="12"/>
          </p:nvPr>
        </p:nvSpPr>
        <p:spPr/>
        <p:txBody>
          <a:bodyPr/>
          <a:lstStyle/>
          <a:p>
            <a:fld id="{9B1C1729-3E0D-4F31-AA79-97100281B110}" type="slidenum">
              <a:rPr lang="ar-SA" altLang="en-US"/>
              <a:pPr/>
              <a:t>58</a:t>
            </a:fld>
            <a:endParaRPr lang="en-US" altLang="en-US"/>
          </a:p>
        </p:txBody>
      </p:sp>
      <p:sp>
        <p:nvSpPr>
          <p:cNvPr id="124931" name="Rectangle 3">
            <a:extLst>
              <a:ext uri="{FF2B5EF4-FFF2-40B4-BE49-F238E27FC236}">
                <a16:creationId xmlns:a16="http://schemas.microsoft.com/office/drawing/2014/main" id="{3153DAEA-D6E4-6FB5-DA2B-54DAB0D7BA6B}"/>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124932" name="Rectangle 4">
            <a:extLst>
              <a:ext uri="{FF2B5EF4-FFF2-40B4-BE49-F238E27FC236}">
                <a16:creationId xmlns:a16="http://schemas.microsoft.com/office/drawing/2014/main" id="{A8A3476E-B5B6-E162-8214-36DE7A72B98D}"/>
              </a:ext>
            </a:extLst>
          </p:cNvPr>
          <p:cNvSpPr>
            <a:spLocks noGrp="1" noChangeArrowheads="1"/>
          </p:cNvSpPr>
          <p:nvPr>
            <p:ph type="body" idx="1"/>
          </p:nvPr>
        </p:nvSpPr>
        <p:spPr/>
        <p:txBody>
          <a:bodyPr/>
          <a:lstStyle/>
          <a:p>
            <a:pPr>
              <a:buClr>
                <a:srgbClr val="FF6699"/>
              </a:buClr>
              <a:buFont typeface="Wingdings" panose="05000000000000000000" pitchFamily="2" charset="2"/>
              <a:buChar char="Ø"/>
            </a:pPr>
            <a:r>
              <a:rPr lang="fa-IR" altLang="en-US">
                <a:cs typeface="Nazanin" pitchFamily="2" charset="0"/>
              </a:rPr>
              <a:t>ضرب داخلي</a:t>
            </a:r>
          </a:p>
          <a:p>
            <a:pPr>
              <a:buClr>
                <a:srgbClr val="FF6699"/>
              </a:buClr>
              <a:buFont typeface="Wingdings" panose="05000000000000000000" pitchFamily="2" charset="2"/>
              <a:buChar char="Ø"/>
            </a:pPr>
            <a:endParaRPr lang="fa-IR" altLang="en-US">
              <a:cs typeface="Nazanin" pitchFamily="2" charset="0"/>
            </a:endParaRPr>
          </a:p>
          <a:p>
            <a:pPr>
              <a:buClr>
                <a:srgbClr val="FF6699"/>
              </a:buClr>
              <a:buFont typeface="Wingdings" panose="05000000000000000000" pitchFamily="2" charset="2"/>
              <a:buChar char="Ø"/>
            </a:pPr>
            <a:r>
              <a:rPr lang="fa-IR" altLang="en-US">
                <a:cs typeface="Nazanin" pitchFamily="2" charset="0"/>
              </a:rPr>
              <a:t>پوشانه (            ) </a:t>
            </a:r>
            <a:r>
              <a:rPr lang="en-US" altLang="en-US">
                <a:cs typeface="Nazanin" pitchFamily="2" charset="0"/>
              </a:rPr>
              <a:t>MASK</a:t>
            </a:r>
            <a:r>
              <a:rPr lang="fa-IR" altLang="en-US">
                <a:cs typeface="Nazanin" pitchFamily="2" charset="0"/>
              </a:rPr>
              <a:t> ميباشد که يک مقدار 32 بيتي</a:t>
            </a:r>
          </a:p>
        </p:txBody>
      </p:sp>
      <p:graphicFrame>
        <p:nvGraphicFramePr>
          <p:cNvPr id="124933" name="Object 5">
            <a:extLst>
              <a:ext uri="{FF2B5EF4-FFF2-40B4-BE49-F238E27FC236}">
                <a16:creationId xmlns:a16="http://schemas.microsoft.com/office/drawing/2014/main" id="{C805491A-8DAA-ED53-E4F5-884C965837C0}"/>
              </a:ext>
            </a:extLst>
          </p:cNvPr>
          <p:cNvGraphicFramePr>
            <a:graphicFrameLocks noChangeAspect="1"/>
          </p:cNvGraphicFramePr>
          <p:nvPr>
            <p:extLst>
              <p:ext uri="{D42A27DB-BD31-4B8C-83A1-F6EECF244321}">
                <p14:modId xmlns:p14="http://schemas.microsoft.com/office/powerpoint/2010/main" val="668574923"/>
              </p:ext>
            </p:extLst>
          </p:nvPr>
        </p:nvGraphicFramePr>
        <p:xfrm>
          <a:off x="611188" y="3573463"/>
          <a:ext cx="7669212" cy="2324100"/>
        </p:xfrm>
        <a:graphic>
          <a:graphicData uri="http://schemas.openxmlformats.org/presentationml/2006/ole">
            <mc:AlternateContent xmlns:mc="http://schemas.openxmlformats.org/markup-compatibility/2006">
              <mc:Choice xmlns:v="urn:schemas-microsoft-com:vml" Requires="v">
                <p:oleObj name="Equation" r:id="rId2" imgW="3187440" imgH="965160" progId="Equation.DSMT4">
                  <p:embed/>
                </p:oleObj>
              </mc:Choice>
              <mc:Fallback>
                <p:oleObj name="Equation" r:id="rId2" imgW="3187440" imgH="965160" progId="Equation.DSMT4">
                  <p:embed/>
                  <p:pic>
                    <p:nvPicPr>
                      <p:cNvPr id="124933" name="Object 5">
                        <a:extLst>
                          <a:ext uri="{FF2B5EF4-FFF2-40B4-BE49-F238E27FC236}">
                            <a16:creationId xmlns:a16="http://schemas.microsoft.com/office/drawing/2014/main" id="{C805491A-8DAA-ED53-E4F5-884C96583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573463"/>
                        <a:ext cx="7669212" cy="232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6">
            <a:extLst>
              <a:ext uri="{FF2B5EF4-FFF2-40B4-BE49-F238E27FC236}">
                <a16:creationId xmlns:a16="http://schemas.microsoft.com/office/drawing/2014/main" id="{0FBF6DE3-5582-02B8-4419-CEBD745C5449}"/>
              </a:ext>
            </a:extLst>
          </p:cNvPr>
          <p:cNvGraphicFramePr>
            <a:graphicFrameLocks noChangeAspect="1"/>
          </p:cNvGraphicFramePr>
          <p:nvPr/>
        </p:nvGraphicFramePr>
        <p:xfrm>
          <a:off x="6084888" y="2781300"/>
          <a:ext cx="1223962" cy="595313"/>
        </p:xfrm>
        <a:graphic>
          <a:graphicData uri="http://schemas.openxmlformats.org/presentationml/2006/ole">
            <mc:AlternateContent xmlns:mc="http://schemas.openxmlformats.org/markup-compatibility/2006">
              <mc:Choice xmlns:v="urn:schemas-microsoft-com:vml" Requires="v">
                <p:oleObj name="Equation" r:id="rId4" imgW="495000" imgH="241200" progId="Equation.DSMT4">
                  <p:embed/>
                </p:oleObj>
              </mc:Choice>
              <mc:Fallback>
                <p:oleObj name="Equation" r:id="rId4" imgW="495000" imgH="241200" progId="Equation.DSMT4">
                  <p:embed/>
                  <p:pic>
                    <p:nvPicPr>
                      <p:cNvPr id="124934" name="Object 6">
                        <a:extLst>
                          <a:ext uri="{FF2B5EF4-FFF2-40B4-BE49-F238E27FC236}">
                            <a16:creationId xmlns:a16="http://schemas.microsoft.com/office/drawing/2014/main" id="{0FBF6DE3-5582-02B8-4419-CEBD745C54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2781300"/>
                        <a:ext cx="1223962"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5" name="Object 7">
            <a:extLst>
              <a:ext uri="{FF2B5EF4-FFF2-40B4-BE49-F238E27FC236}">
                <a16:creationId xmlns:a16="http://schemas.microsoft.com/office/drawing/2014/main" id="{CF3AF5BC-09D5-91E9-7EE2-BA79E9390D8B}"/>
              </a:ext>
            </a:extLst>
          </p:cNvPr>
          <p:cNvGraphicFramePr>
            <a:graphicFrameLocks noChangeAspect="1"/>
          </p:cNvGraphicFramePr>
          <p:nvPr/>
        </p:nvGraphicFramePr>
        <p:xfrm>
          <a:off x="1619250" y="1628775"/>
          <a:ext cx="5111750" cy="555625"/>
        </p:xfrm>
        <a:graphic>
          <a:graphicData uri="http://schemas.openxmlformats.org/presentationml/2006/ole">
            <mc:AlternateContent xmlns:mc="http://schemas.openxmlformats.org/markup-compatibility/2006">
              <mc:Choice xmlns:v="urn:schemas-microsoft-com:vml" Requires="v">
                <p:oleObj name="Equation" r:id="rId6" imgW="2222280" imgH="241200" progId="Equation.DSMT4">
                  <p:embed/>
                </p:oleObj>
              </mc:Choice>
              <mc:Fallback>
                <p:oleObj name="Equation" r:id="rId6" imgW="2222280" imgH="241200" progId="Equation.DSMT4">
                  <p:embed/>
                  <p:pic>
                    <p:nvPicPr>
                      <p:cNvPr id="124935" name="Object 7">
                        <a:extLst>
                          <a:ext uri="{FF2B5EF4-FFF2-40B4-BE49-F238E27FC236}">
                            <a16:creationId xmlns:a16="http://schemas.microsoft.com/office/drawing/2014/main" id="{CF3AF5BC-09D5-91E9-7EE2-BA79E9390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1628775"/>
                        <a:ext cx="511175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6" name="Object 8">
            <a:extLst>
              <a:ext uri="{FF2B5EF4-FFF2-40B4-BE49-F238E27FC236}">
                <a16:creationId xmlns:a16="http://schemas.microsoft.com/office/drawing/2014/main" id="{AB6ADE81-1508-EBFD-6972-0A86B176D347}"/>
              </a:ext>
            </a:extLst>
          </p:cNvPr>
          <p:cNvGraphicFramePr>
            <a:graphicFrameLocks noChangeAspect="1"/>
          </p:cNvGraphicFramePr>
          <p:nvPr/>
        </p:nvGraphicFramePr>
        <p:xfrm>
          <a:off x="900113" y="2133600"/>
          <a:ext cx="5799137" cy="661988"/>
        </p:xfrm>
        <a:graphic>
          <a:graphicData uri="http://schemas.openxmlformats.org/presentationml/2006/ole">
            <mc:AlternateContent xmlns:mc="http://schemas.openxmlformats.org/markup-compatibility/2006">
              <mc:Choice xmlns:v="urn:schemas-microsoft-com:vml" Requires="v">
                <p:oleObj name="Equation" r:id="rId8" imgW="1993680" imgH="228600" progId="Equation.DSMT4">
                  <p:embed/>
                </p:oleObj>
              </mc:Choice>
              <mc:Fallback>
                <p:oleObj name="Equation" r:id="rId8" imgW="1993680" imgH="228600" progId="Equation.DSMT4">
                  <p:embed/>
                  <p:pic>
                    <p:nvPicPr>
                      <p:cNvPr id="124936" name="Object 8">
                        <a:extLst>
                          <a:ext uri="{FF2B5EF4-FFF2-40B4-BE49-F238E27FC236}">
                            <a16:creationId xmlns:a16="http://schemas.microsoft.com/office/drawing/2014/main" id="{AB6ADE81-1508-EBFD-6972-0A86B176D3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2133600"/>
                        <a:ext cx="5799137"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7">
            <a:extLst>
              <a:ext uri="{FF2B5EF4-FFF2-40B4-BE49-F238E27FC236}">
                <a16:creationId xmlns:a16="http://schemas.microsoft.com/office/drawing/2014/main" id="{7E579FC2-AC68-5ABF-6758-6E7C86053DD8}"/>
              </a:ext>
            </a:extLst>
          </p:cNvPr>
          <p:cNvSpPr>
            <a:spLocks noGrp="1"/>
          </p:cNvSpPr>
          <p:nvPr>
            <p:ph type="sldNum" sz="quarter" idx="12"/>
          </p:nvPr>
        </p:nvSpPr>
        <p:spPr/>
        <p:txBody>
          <a:bodyPr/>
          <a:lstStyle/>
          <a:p>
            <a:fld id="{80FFFBE9-A361-4EDA-87E9-309F65EDB6E4}" type="slidenum">
              <a:rPr lang="ar-SA" altLang="en-US"/>
              <a:pPr/>
              <a:t>59</a:t>
            </a:fld>
            <a:endParaRPr lang="en-US" altLang="en-US"/>
          </a:p>
        </p:txBody>
      </p:sp>
      <p:sp>
        <p:nvSpPr>
          <p:cNvPr id="125955" name="Rectangle 3">
            <a:extLst>
              <a:ext uri="{FF2B5EF4-FFF2-40B4-BE49-F238E27FC236}">
                <a16:creationId xmlns:a16="http://schemas.microsoft.com/office/drawing/2014/main" id="{78095616-1B23-B0B0-976C-54A8CC7DCB17}"/>
              </a:ext>
            </a:extLst>
          </p:cNvPr>
          <p:cNvSpPr>
            <a:spLocks noGrp="1" noChangeArrowheads="1"/>
          </p:cNvSpPr>
          <p:nvPr>
            <p:ph type="title"/>
          </p:nvPr>
        </p:nvSpPr>
        <p:spPr/>
        <p:txBody>
          <a:bodyPr/>
          <a:lstStyle/>
          <a:p>
            <a:r>
              <a:rPr lang="fa-IR" altLang="en-US">
                <a:solidFill>
                  <a:schemeClr val="tx1"/>
                </a:solidFill>
                <a:latin typeface="Times New Roman" panose="02020603050405020304" pitchFamily="18" charset="0"/>
                <a:cs typeface="Nazanin" pitchFamily="2" charset="0"/>
              </a:rPr>
              <a:t>حمله تقريب خطي به </a:t>
            </a:r>
            <a:r>
              <a:rPr lang="en-US" altLang="en-US">
                <a:solidFill>
                  <a:schemeClr val="tx1"/>
                </a:solidFill>
                <a:latin typeface="Times New Roman" panose="02020603050405020304" pitchFamily="18" charset="0"/>
                <a:cs typeface="Nazanin" pitchFamily="2" charset="0"/>
              </a:rPr>
              <a:t>SNOW 2.0</a:t>
            </a:r>
          </a:p>
        </p:txBody>
      </p:sp>
      <p:sp>
        <p:nvSpPr>
          <p:cNvPr id="125956" name="Rectangle 4">
            <a:extLst>
              <a:ext uri="{FF2B5EF4-FFF2-40B4-BE49-F238E27FC236}">
                <a16:creationId xmlns:a16="http://schemas.microsoft.com/office/drawing/2014/main" id="{50739286-5959-EE3C-E7EE-6FABDC38EB67}"/>
              </a:ext>
            </a:extLst>
          </p:cNvPr>
          <p:cNvSpPr>
            <a:spLocks noGrp="1" noChangeArrowheads="1"/>
          </p:cNvSpPr>
          <p:nvPr>
            <p:ph type="body" sz="half" idx="1"/>
          </p:nvPr>
        </p:nvSpPr>
        <p:spPr>
          <a:xfrm>
            <a:off x="457200" y="1600200"/>
            <a:ext cx="8147050" cy="4525963"/>
          </a:xfrm>
        </p:spPr>
        <p:txBody>
          <a:bodyPr/>
          <a:lstStyle/>
          <a:p>
            <a:r>
              <a:rPr lang="fa-IR" altLang="en-US">
                <a:cs typeface="Nazanin" pitchFamily="2" charset="0"/>
              </a:rPr>
              <a:t>محاسبه               اشتباه مي باشد.</a:t>
            </a:r>
          </a:p>
          <a:p>
            <a:r>
              <a:rPr lang="fa-IR" altLang="en-US">
                <a:cs typeface="Nazanin" pitchFamily="2" charset="0"/>
              </a:rPr>
              <a:t>ابتدا بايد ماتريس متناسب با     يعني          را محاسبه کرد.</a:t>
            </a:r>
          </a:p>
          <a:p>
            <a:r>
              <a:rPr lang="fa-IR" altLang="en-US">
                <a:cs typeface="Nazanin" pitchFamily="2" charset="0"/>
              </a:rPr>
              <a:t>و سپس روابط را در حالت ضرب ماتريسي دنبال کرد.</a:t>
            </a:r>
          </a:p>
          <a:p>
            <a:endParaRPr lang="en-US" altLang="en-US">
              <a:cs typeface="Nazanin" pitchFamily="2" charset="0"/>
            </a:endParaRPr>
          </a:p>
        </p:txBody>
      </p:sp>
      <p:graphicFrame>
        <p:nvGraphicFramePr>
          <p:cNvPr id="125957" name="Object 5">
            <a:extLst>
              <a:ext uri="{FF2B5EF4-FFF2-40B4-BE49-F238E27FC236}">
                <a16:creationId xmlns:a16="http://schemas.microsoft.com/office/drawing/2014/main" id="{AFB71573-017E-39BE-6549-503D6717B37F}"/>
              </a:ext>
            </a:extLst>
          </p:cNvPr>
          <p:cNvGraphicFramePr>
            <a:graphicFrameLocks noGrp="1" noChangeAspect="1"/>
          </p:cNvGraphicFramePr>
          <p:nvPr>
            <p:ph sz="quarter" idx="2"/>
          </p:nvPr>
        </p:nvGraphicFramePr>
        <p:xfrm>
          <a:off x="5795963" y="1628775"/>
          <a:ext cx="1295400" cy="431800"/>
        </p:xfrm>
        <a:graphic>
          <a:graphicData uri="http://schemas.openxmlformats.org/presentationml/2006/ole">
            <mc:AlternateContent xmlns:mc="http://schemas.openxmlformats.org/markup-compatibility/2006">
              <mc:Choice xmlns:v="urn:schemas-microsoft-com:vml" Requires="v">
                <p:oleObj name="Equation" r:id="rId2" imgW="533160" imgH="177480" progId="Equation.DSMT4">
                  <p:embed/>
                </p:oleObj>
              </mc:Choice>
              <mc:Fallback>
                <p:oleObj name="Equation" r:id="rId2" imgW="533160" imgH="177480" progId="Equation.DSMT4">
                  <p:embed/>
                  <p:pic>
                    <p:nvPicPr>
                      <p:cNvPr id="125957" name="Object 5">
                        <a:extLst>
                          <a:ext uri="{FF2B5EF4-FFF2-40B4-BE49-F238E27FC236}">
                            <a16:creationId xmlns:a16="http://schemas.microsoft.com/office/drawing/2014/main" id="{AFB71573-017E-39BE-6549-503D6717B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628775"/>
                        <a:ext cx="1295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8" name="Object 6">
            <a:extLst>
              <a:ext uri="{FF2B5EF4-FFF2-40B4-BE49-F238E27FC236}">
                <a16:creationId xmlns:a16="http://schemas.microsoft.com/office/drawing/2014/main" id="{27A31994-4278-BEE8-D2BD-27041E39DCAF}"/>
              </a:ext>
            </a:extLst>
          </p:cNvPr>
          <p:cNvGraphicFramePr>
            <a:graphicFrameLocks noChangeAspect="1"/>
          </p:cNvGraphicFramePr>
          <p:nvPr>
            <p:extLst>
              <p:ext uri="{D42A27DB-BD31-4B8C-83A1-F6EECF244321}">
                <p14:modId xmlns:p14="http://schemas.microsoft.com/office/powerpoint/2010/main" val="560387163"/>
              </p:ext>
            </p:extLst>
          </p:nvPr>
        </p:nvGraphicFramePr>
        <p:xfrm>
          <a:off x="3995936" y="2349500"/>
          <a:ext cx="527050" cy="352425"/>
        </p:xfrm>
        <a:graphic>
          <a:graphicData uri="http://schemas.openxmlformats.org/presentationml/2006/ole">
            <mc:AlternateContent xmlns:mc="http://schemas.openxmlformats.org/markup-compatibility/2006">
              <mc:Choice xmlns:v="urn:schemas-microsoft-com:vml" Requires="v">
                <p:oleObj name="Equation" r:id="rId4" imgW="152280" imgH="139680" progId="Equation.DSMT4">
                  <p:embed/>
                </p:oleObj>
              </mc:Choice>
              <mc:Fallback>
                <p:oleObj name="Equation" r:id="rId4" imgW="152280" imgH="139680" progId="Equation.DSMT4">
                  <p:embed/>
                  <p:pic>
                    <p:nvPicPr>
                      <p:cNvPr id="125958" name="Object 6">
                        <a:extLst>
                          <a:ext uri="{FF2B5EF4-FFF2-40B4-BE49-F238E27FC236}">
                            <a16:creationId xmlns:a16="http://schemas.microsoft.com/office/drawing/2014/main" id="{27A31994-4278-BEE8-D2BD-27041E39DC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2349500"/>
                        <a:ext cx="5270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9" name="Object 7">
            <a:extLst>
              <a:ext uri="{FF2B5EF4-FFF2-40B4-BE49-F238E27FC236}">
                <a16:creationId xmlns:a16="http://schemas.microsoft.com/office/drawing/2014/main" id="{3D96EF02-5C62-7034-3567-D6F1CECDB8EF}"/>
              </a:ext>
            </a:extLst>
          </p:cNvPr>
          <p:cNvGraphicFramePr>
            <a:graphicFrameLocks noChangeAspect="1"/>
          </p:cNvGraphicFramePr>
          <p:nvPr/>
        </p:nvGraphicFramePr>
        <p:xfrm>
          <a:off x="2627313" y="2205038"/>
          <a:ext cx="863600" cy="536575"/>
        </p:xfrm>
        <a:graphic>
          <a:graphicData uri="http://schemas.openxmlformats.org/presentationml/2006/ole">
            <mc:AlternateContent xmlns:mc="http://schemas.openxmlformats.org/markup-compatibility/2006">
              <mc:Choice xmlns:v="urn:schemas-microsoft-com:vml" Requires="v">
                <p:oleObj name="Equation" r:id="rId6" imgW="368280" imgH="228600" progId="Equation.DSMT4">
                  <p:embed/>
                </p:oleObj>
              </mc:Choice>
              <mc:Fallback>
                <p:oleObj name="Equation" r:id="rId6" imgW="368280" imgH="228600" progId="Equation.DSMT4">
                  <p:embed/>
                  <p:pic>
                    <p:nvPicPr>
                      <p:cNvPr id="125959" name="Object 7">
                        <a:extLst>
                          <a:ext uri="{FF2B5EF4-FFF2-40B4-BE49-F238E27FC236}">
                            <a16:creationId xmlns:a16="http://schemas.microsoft.com/office/drawing/2014/main" id="{3D96EF02-5C62-7034-3567-D6F1CECDB8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2205038"/>
                        <a:ext cx="8636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60" name="Object 8">
            <a:extLst>
              <a:ext uri="{FF2B5EF4-FFF2-40B4-BE49-F238E27FC236}">
                <a16:creationId xmlns:a16="http://schemas.microsoft.com/office/drawing/2014/main" id="{9273B2DE-CF86-82D9-380A-B92086C2096E}"/>
              </a:ext>
            </a:extLst>
          </p:cNvPr>
          <p:cNvGraphicFramePr>
            <a:graphicFrameLocks noGrp="1" noChangeAspect="1"/>
          </p:cNvGraphicFramePr>
          <p:nvPr>
            <p:ph sz="quarter" idx="3"/>
          </p:nvPr>
        </p:nvGraphicFramePr>
        <p:xfrm>
          <a:off x="755650" y="3649663"/>
          <a:ext cx="7056438" cy="2155825"/>
        </p:xfrm>
        <a:graphic>
          <a:graphicData uri="http://schemas.openxmlformats.org/presentationml/2006/ole">
            <mc:AlternateContent xmlns:mc="http://schemas.openxmlformats.org/markup-compatibility/2006">
              <mc:Choice xmlns:v="urn:schemas-microsoft-com:vml" Requires="v">
                <p:oleObj name="Equation" r:id="rId8" imgW="3708360" imgH="965160" progId="Equation.DSMT4">
                  <p:embed/>
                </p:oleObj>
              </mc:Choice>
              <mc:Fallback>
                <p:oleObj name="Equation" r:id="rId8" imgW="3708360" imgH="965160" progId="Equation.DSMT4">
                  <p:embed/>
                  <p:pic>
                    <p:nvPicPr>
                      <p:cNvPr id="125960" name="Object 8">
                        <a:extLst>
                          <a:ext uri="{FF2B5EF4-FFF2-40B4-BE49-F238E27FC236}">
                            <a16:creationId xmlns:a16="http://schemas.microsoft.com/office/drawing/2014/main" id="{9273B2DE-CF86-82D9-380A-B92086C209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3649663"/>
                        <a:ext cx="7056438" cy="21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B49BCDEA-7472-3016-2B44-53A12E365AB2}"/>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B1B2F742-5BC9-4B6C-8BB0-BCBCCB06175E}" type="slidenum">
              <a:rPr lang="ar-SA" altLang="en-US"/>
              <a:pPr algn="l"/>
              <a:t>6</a:t>
            </a:fld>
            <a:endParaRPr lang="en-US" altLang="en-US"/>
          </a:p>
        </p:txBody>
      </p:sp>
      <p:pic>
        <p:nvPicPr>
          <p:cNvPr id="18435" name="Picture 5">
            <a:extLst>
              <a:ext uri="{FF2B5EF4-FFF2-40B4-BE49-F238E27FC236}">
                <a16:creationId xmlns:a16="http://schemas.microsoft.com/office/drawing/2014/main" id="{99F78692-E937-FDF9-F7EA-4AC07B90F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6" name="Rectangle 2">
            <a:extLst>
              <a:ext uri="{FF2B5EF4-FFF2-40B4-BE49-F238E27FC236}">
                <a16:creationId xmlns:a16="http://schemas.microsoft.com/office/drawing/2014/main" id="{415008FF-E933-3EDE-3501-4C5680E81807}"/>
              </a:ext>
            </a:extLst>
          </p:cNvPr>
          <p:cNvSpPr>
            <a:spLocks noGrp="1" noChangeArrowheads="1"/>
          </p:cNvSpPr>
          <p:nvPr>
            <p:ph type="title"/>
          </p:nvPr>
        </p:nvSpPr>
        <p:spPr/>
        <p:txBody>
          <a:bodyPr/>
          <a:lstStyle/>
          <a:p>
            <a:pPr eaLnBrk="1" hangingPunct="1"/>
            <a:r>
              <a:rPr lang="fa-IR" altLang="en-US"/>
              <a:t>الگوريتم رمز نگاري </a:t>
            </a:r>
            <a:r>
              <a:rPr lang="en-US" altLang="en-US"/>
              <a:t>SNOW 1.0 </a:t>
            </a:r>
          </a:p>
        </p:txBody>
      </p:sp>
      <p:sp>
        <p:nvSpPr>
          <p:cNvPr id="18437" name="Rectangle 3">
            <a:extLst>
              <a:ext uri="{FF2B5EF4-FFF2-40B4-BE49-F238E27FC236}">
                <a16:creationId xmlns:a16="http://schemas.microsoft.com/office/drawing/2014/main" id="{69227C2B-CD7A-3A92-7A2B-40C50250A2B7}"/>
              </a:ext>
            </a:extLst>
          </p:cNvPr>
          <p:cNvSpPr>
            <a:spLocks noGrp="1" noChangeArrowheads="1"/>
          </p:cNvSpPr>
          <p:nvPr>
            <p:ph type="body" idx="1"/>
          </p:nvPr>
        </p:nvSpPr>
        <p:spPr/>
        <p:txBody>
          <a:bodyPr/>
          <a:lstStyle/>
          <a:p>
            <a:pPr eaLnBrk="1" hangingPunct="1">
              <a:buClr>
                <a:srgbClr val="FF6699"/>
              </a:buClr>
              <a:buFont typeface="Wingdings" panose="05000000000000000000" pitchFamily="2" charset="2"/>
              <a:buChar char="Ø"/>
            </a:pPr>
            <a:endParaRPr lang="fa-IR" altLang="en-US" sz="2800">
              <a:cs typeface="Nazanin" pitchFamily="2" charset="0"/>
            </a:endParaRPr>
          </a:p>
          <a:p>
            <a:pPr eaLnBrk="1" hangingPunct="1">
              <a:buClr>
                <a:srgbClr val="FF6699"/>
              </a:buClr>
              <a:buFont typeface="Wingdings" panose="05000000000000000000" pitchFamily="2" charset="2"/>
              <a:buChar char="Ø"/>
            </a:pPr>
            <a:r>
              <a:rPr lang="fa-IR" altLang="en-US" sz="2800">
                <a:cs typeface="Nazanin" pitchFamily="2" charset="0"/>
              </a:rPr>
              <a:t> اين الگوريتم از قسمتهاي ثبات انتقال خطي و يک قسمت غير خطي به نام ماشين حالت محدود</a:t>
            </a:r>
            <a:r>
              <a:rPr lang="en-US" altLang="en-US" sz="2800">
                <a:cs typeface="Nazanin" pitchFamily="2" charset="0"/>
              </a:rPr>
              <a:t> (FSM)</a:t>
            </a:r>
            <a:r>
              <a:rPr lang="fa-IR" altLang="en-US" sz="2800">
                <a:cs typeface="Nazanin" pitchFamily="2" charset="0"/>
              </a:rPr>
              <a:t> تشکيل شده است</a:t>
            </a:r>
            <a:r>
              <a:rPr lang="en-US" altLang="en-US" sz="2800">
                <a:cs typeface="Nazanin" pitchFamily="2" charset="0"/>
              </a:rPr>
              <a:t>. </a:t>
            </a:r>
          </a:p>
          <a:p>
            <a:pPr eaLnBrk="1" hangingPunct="1">
              <a:buClr>
                <a:srgbClr val="FF6699"/>
              </a:buClr>
              <a:buFont typeface="Wingdings" panose="05000000000000000000" pitchFamily="2" charset="2"/>
              <a:buChar char="Ø"/>
            </a:pPr>
            <a:r>
              <a:rPr lang="fa-IR" altLang="en-US" sz="2800">
                <a:cs typeface="Nazanin" pitchFamily="2" charset="0"/>
              </a:rPr>
              <a:t>الگوريتم  </a:t>
            </a:r>
            <a:r>
              <a:rPr lang="en-US" altLang="en-US" sz="2800">
                <a:cs typeface="Nazanin" pitchFamily="2" charset="0"/>
              </a:rPr>
              <a:t>SNOW1</a:t>
            </a:r>
            <a:r>
              <a:rPr lang="fa-IR" altLang="en-US" sz="2800">
                <a:cs typeface="Nazanin" pitchFamily="2" charset="0"/>
              </a:rPr>
              <a:t>، براي کليدهاي مخفي با طول 128 و 256 بيت طراحي شده است</a:t>
            </a:r>
            <a:endParaRPr lang="en-US" altLang="en-US" sz="2800">
              <a:cs typeface="Nazanin" pitchFamily="2" charset="0"/>
            </a:endParaRPr>
          </a:p>
          <a:p>
            <a:pPr eaLnBrk="1" hangingPunct="1">
              <a:buClr>
                <a:srgbClr val="FF6699"/>
              </a:buClr>
              <a:buFont typeface="Wingdings" panose="05000000000000000000" pitchFamily="2" charset="2"/>
              <a:buChar char="Ø"/>
            </a:pPr>
            <a:r>
              <a:rPr lang="fa-IR" altLang="en-US" sz="2800">
                <a:cs typeface="Nazanin" pitchFamily="2" charset="0"/>
              </a:rPr>
              <a:t>حافظه هاي مولد شامل يک</a:t>
            </a:r>
            <a:r>
              <a:rPr lang="en-US" altLang="en-US" sz="2800">
                <a:cs typeface="Nazanin" pitchFamily="2" charset="0"/>
              </a:rPr>
              <a:t>LFSR</a:t>
            </a:r>
            <a:r>
              <a:rPr lang="fa-IR" altLang="en-US" sz="2800">
                <a:cs typeface="Nazanin" pitchFamily="2" charset="0"/>
              </a:rPr>
              <a:t>(16 حالته) و </a:t>
            </a:r>
            <a:r>
              <a:rPr lang="en-US" altLang="en-US" sz="2800">
                <a:cs typeface="Nazanin" pitchFamily="2" charset="0"/>
              </a:rPr>
              <a:t>R1,R2 </a:t>
            </a:r>
            <a:r>
              <a:rPr lang="fa-IR" altLang="en-US" sz="2800">
                <a:cs typeface="Nazanin" pitchFamily="2" charset="0"/>
              </a:rPr>
              <a:t> (32 بيتي)</a:t>
            </a:r>
            <a:endParaRPr lang="en-US" altLang="en-US" sz="2800">
              <a:cs typeface="Nazanin" pitchFamily="2" charset="0"/>
            </a:endParaRPr>
          </a:p>
        </p:txBody>
      </p:sp>
    </p:spTree>
  </p:cSld>
  <p:clrMapOvr>
    <a:masterClrMapping/>
  </p:clrMapOvr>
  <p:transition>
    <p:blinds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3259094-75BB-E2B8-15F1-88938A9FE0BA}"/>
              </a:ext>
            </a:extLst>
          </p:cNvPr>
          <p:cNvSpPr>
            <a:spLocks noGrp="1"/>
          </p:cNvSpPr>
          <p:nvPr>
            <p:ph type="sldNum" sz="quarter" idx="12"/>
          </p:nvPr>
        </p:nvSpPr>
        <p:spPr/>
        <p:txBody>
          <a:bodyPr/>
          <a:lstStyle/>
          <a:p>
            <a:fld id="{70049709-2D40-4829-8318-7F466AF0FEB0}" type="slidenum">
              <a:rPr lang="ar-SA" altLang="en-US"/>
              <a:pPr/>
              <a:t>60</a:t>
            </a:fld>
            <a:endParaRPr lang="en-US" altLang="en-US"/>
          </a:p>
        </p:txBody>
      </p:sp>
      <p:sp>
        <p:nvSpPr>
          <p:cNvPr id="123906" name="Rectangle 2">
            <a:extLst>
              <a:ext uri="{FF2B5EF4-FFF2-40B4-BE49-F238E27FC236}">
                <a16:creationId xmlns:a16="http://schemas.microsoft.com/office/drawing/2014/main" id="{55E1A80D-D9BD-6B48-395D-7A643B3AFE10}"/>
              </a:ext>
            </a:extLst>
          </p:cNvPr>
          <p:cNvSpPr>
            <a:spLocks noGrp="1" noChangeArrowheads="1"/>
          </p:cNvSpPr>
          <p:nvPr>
            <p:ph type="title"/>
          </p:nvPr>
        </p:nvSpPr>
        <p:spPr/>
        <p:txBody>
          <a:bodyPr/>
          <a:lstStyle/>
          <a:p>
            <a:endParaRPr lang="en-US" altLang="en-US"/>
          </a:p>
        </p:txBody>
      </p:sp>
      <p:sp>
        <p:nvSpPr>
          <p:cNvPr id="123907" name="Rectangle 3">
            <a:extLst>
              <a:ext uri="{FF2B5EF4-FFF2-40B4-BE49-F238E27FC236}">
                <a16:creationId xmlns:a16="http://schemas.microsoft.com/office/drawing/2014/main" id="{18A1F43C-CAA6-F276-939E-B88ED5FE5068}"/>
              </a:ext>
            </a:extLst>
          </p:cNvPr>
          <p:cNvSpPr>
            <a:spLocks noGrp="1" noChangeArrowheads="1"/>
          </p:cNvSpPr>
          <p:nvPr>
            <p:ph type="body" idx="1"/>
          </p:nvPr>
        </p:nvSpPr>
        <p:spPr/>
        <p:txBody>
          <a:bodyPr/>
          <a:lstStyle/>
          <a:p>
            <a:endParaRPr lang="en-US" altLang="en-US"/>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3973E04-6172-CE2F-DF7E-4E5D25AFE8F4}"/>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0BF54DF1-7DF3-4080-BC3D-DE01BBCAE703}" type="slidenum">
              <a:rPr lang="ar-SA" altLang="en-US"/>
              <a:pPr algn="l"/>
              <a:t>7</a:t>
            </a:fld>
            <a:endParaRPr lang="en-US" altLang="en-US"/>
          </a:p>
        </p:txBody>
      </p:sp>
      <p:pic>
        <p:nvPicPr>
          <p:cNvPr id="19459" name="Picture 5">
            <a:extLst>
              <a:ext uri="{FF2B5EF4-FFF2-40B4-BE49-F238E27FC236}">
                <a16:creationId xmlns:a16="http://schemas.microsoft.com/office/drawing/2014/main" id="{13CDCB22-9F69-1A73-C0BE-615F61ABF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2">
            <a:extLst>
              <a:ext uri="{FF2B5EF4-FFF2-40B4-BE49-F238E27FC236}">
                <a16:creationId xmlns:a16="http://schemas.microsoft.com/office/drawing/2014/main" id="{CC4B019A-6E09-344D-4DE0-EADA1DB8C849}"/>
              </a:ext>
            </a:extLst>
          </p:cNvPr>
          <p:cNvSpPr>
            <a:spLocks noGrp="1" noChangeArrowheads="1"/>
          </p:cNvSpPr>
          <p:nvPr>
            <p:ph type="title"/>
          </p:nvPr>
        </p:nvSpPr>
        <p:spPr/>
        <p:txBody>
          <a:bodyPr/>
          <a:lstStyle/>
          <a:p>
            <a:pPr eaLnBrk="1" hangingPunct="1"/>
            <a:r>
              <a:rPr lang="fa-IR" altLang="en-US" dirty="0"/>
              <a:t>الگوريتم رمز نگاري </a:t>
            </a:r>
            <a:r>
              <a:rPr lang="en-US" altLang="en-US" dirty="0">
                <a:hlinkClick r:id="" action="ppaction://hlinkshowjump?jump=lastslideviewed"/>
              </a:rPr>
              <a:t>SNOW 1.0</a:t>
            </a:r>
            <a:endParaRPr lang="en-US" altLang="en-US" dirty="0"/>
          </a:p>
        </p:txBody>
      </p:sp>
      <p:pic>
        <p:nvPicPr>
          <p:cNvPr id="19461" name="Picture 6">
            <a:extLst>
              <a:ext uri="{FF2B5EF4-FFF2-40B4-BE49-F238E27FC236}">
                <a16:creationId xmlns:a16="http://schemas.microsoft.com/office/drawing/2014/main" id="{5B407AF6-EE49-A4CF-D959-CF8218F48D16}"/>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11188" y="1700213"/>
            <a:ext cx="5473700" cy="4008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2" name="Picture 10">
            <a:extLst>
              <a:ext uri="{FF2B5EF4-FFF2-40B4-BE49-F238E27FC236}">
                <a16:creationId xmlns:a16="http://schemas.microsoft.com/office/drawing/2014/main" id="{73C1771B-5274-4A8C-DAE3-FCB43CF30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3789363"/>
            <a:ext cx="3167063"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11">
            <a:extLst>
              <a:ext uri="{FF2B5EF4-FFF2-40B4-BE49-F238E27FC236}">
                <a16:creationId xmlns:a16="http://schemas.microsoft.com/office/drawing/2014/main" id="{F5FA98A6-42A3-537D-DBF5-985CC810B5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5157788"/>
            <a:ext cx="2160588"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95189853-C917-6BFB-7905-A43141574C08}"/>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D04CBFCF-C88A-48BB-9A43-263904B300C1}" type="slidenum">
              <a:rPr lang="ar-SA" altLang="en-US"/>
              <a:pPr algn="l"/>
              <a:t>8</a:t>
            </a:fld>
            <a:endParaRPr lang="en-US" altLang="en-US"/>
          </a:p>
        </p:txBody>
      </p:sp>
      <p:pic>
        <p:nvPicPr>
          <p:cNvPr id="20483" name="Picture 5">
            <a:extLst>
              <a:ext uri="{FF2B5EF4-FFF2-40B4-BE49-F238E27FC236}">
                <a16:creationId xmlns:a16="http://schemas.microsoft.com/office/drawing/2014/main" id="{6A358CF7-0433-F21D-CFC4-00D6B9272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475706"/>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Rectangle 2">
            <a:extLst>
              <a:ext uri="{FF2B5EF4-FFF2-40B4-BE49-F238E27FC236}">
                <a16:creationId xmlns:a16="http://schemas.microsoft.com/office/drawing/2014/main" id="{FA1F021B-8A8C-2E05-5CE1-5EF8660E96E9}"/>
              </a:ext>
            </a:extLst>
          </p:cNvPr>
          <p:cNvSpPr>
            <a:spLocks noGrp="1" noChangeArrowheads="1"/>
          </p:cNvSpPr>
          <p:nvPr>
            <p:ph type="title"/>
          </p:nvPr>
        </p:nvSpPr>
        <p:spPr/>
        <p:txBody>
          <a:bodyPr/>
          <a:lstStyle/>
          <a:p>
            <a:pPr eaLnBrk="1" hangingPunct="1"/>
            <a:r>
              <a:rPr lang="fa-IR" altLang="en-US"/>
              <a:t>الگوريتم رمز نگاري </a:t>
            </a:r>
            <a:r>
              <a:rPr lang="en-US" altLang="en-US">
                <a:hlinkClick r:id="rId3" action="ppaction://hlinksldjump"/>
              </a:rPr>
              <a:t>SNOW 1.0</a:t>
            </a:r>
            <a:endParaRPr lang="en-US" altLang="en-US"/>
          </a:p>
        </p:txBody>
      </p:sp>
      <p:sp>
        <p:nvSpPr>
          <p:cNvPr id="20485" name="Rectangle 3">
            <a:extLst>
              <a:ext uri="{FF2B5EF4-FFF2-40B4-BE49-F238E27FC236}">
                <a16:creationId xmlns:a16="http://schemas.microsoft.com/office/drawing/2014/main" id="{D2E3B97F-D2C2-4198-C0AD-554252A56886}"/>
              </a:ext>
            </a:extLst>
          </p:cNvPr>
          <p:cNvSpPr>
            <a:spLocks noGrp="1" noChangeArrowheads="1"/>
          </p:cNvSpPr>
          <p:nvPr>
            <p:ph type="body" idx="1"/>
          </p:nvPr>
        </p:nvSpPr>
        <p:spPr/>
        <p:txBody>
          <a:bodyPr/>
          <a:lstStyle/>
          <a:p>
            <a:pPr eaLnBrk="1" hangingPunct="1">
              <a:buFontTx/>
              <a:buNone/>
            </a:pPr>
            <a:endParaRPr lang="fa-IR" altLang="en-US" dirty="0"/>
          </a:p>
          <a:p>
            <a:pPr eaLnBrk="1" hangingPunct="1">
              <a:buClr>
                <a:srgbClr val="FF6699"/>
              </a:buClr>
              <a:buFont typeface="Wingdings" panose="05000000000000000000" pitchFamily="2" charset="2"/>
              <a:buChar char="Ø"/>
            </a:pPr>
            <a:r>
              <a:rPr lang="fa-IR" altLang="en-US" dirty="0"/>
              <a:t>مولد ميدان         :</a:t>
            </a:r>
          </a:p>
          <a:p>
            <a:pPr eaLnBrk="1" hangingPunct="1">
              <a:buClr>
                <a:srgbClr val="FF6699"/>
              </a:buClr>
              <a:buFont typeface="Wingdings" panose="05000000000000000000" pitchFamily="2" charset="2"/>
              <a:buNone/>
            </a:pPr>
            <a:endParaRPr lang="fa-IR" altLang="en-US" dirty="0"/>
          </a:p>
          <a:p>
            <a:pPr eaLnBrk="1" hangingPunct="1">
              <a:buClr>
                <a:srgbClr val="FF6699"/>
              </a:buClr>
              <a:buFont typeface="Wingdings" panose="05000000000000000000" pitchFamily="2" charset="2"/>
              <a:buChar char="Ø"/>
            </a:pPr>
            <a:r>
              <a:rPr lang="fa-IR" altLang="en-US" dirty="0"/>
              <a:t>چندجمله اي فيدبک اوليه :</a:t>
            </a:r>
          </a:p>
          <a:p>
            <a:pPr eaLnBrk="1" hangingPunct="1">
              <a:buClr>
                <a:srgbClr val="FF6699"/>
              </a:buClr>
              <a:buFont typeface="Wingdings" panose="05000000000000000000" pitchFamily="2" charset="2"/>
              <a:buChar char="Ø"/>
            </a:pPr>
            <a:r>
              <a:rPr lang="fa-IR" altLang="en-US" dirty="0"/>
              <a:t>رابطه بازگشتي:</a:t>
            </a:r>
          </a:p>
          <a:p>
            <a:pPr eaLnBrk="1" hangingPunct="1">
              <a:buClr>
                <a:srgbClr val="FF6699"/>
              </a:buClr>
              <a:buFont typeface="Wingdings" panose="05000000000000000000" pitchFamily="2" charset="2"/>
              <a:buChar char="Ø"/>
            </a:pPr>
            <a:r>
              <a:rPr lang="fa-IR" altLang="en-US" dirty="0">
                <a:cs typeface="Nazanin" pitchFamily="2" charset="0"/>
              </a:rPr>
              <a:t>در سال 2002 حملات ”حدس ، تعيين“ و ”تمايز“ بر اين الگوريتم</a:t>
            </a:r>
            <a:r>
              <a:rPr lang="en-US" altLang="en-US" dirty="0">
                <a:cs typeface="Nazanin" pitchFamily="2" charset="0"/>
              </a:rPr>
              <a:t> </a:t>
            </a:r>
            <a:r>
              <a:rPr lang="fa-IR" altLang="en-US" dirty="0">
                <a:cs typeface="Nazanin" pitchFamily="2" charset="0"/>
              </a:rPr>
              <a:t>ارائه شد</a:t>
            </a:r>
            <a:r>
              <a:rPr lang="en-US" altLang="en-US" dirty="0">
                <a:cs typeface="Nazanin" pitchFamily="2" charset="0"/>
              </a:rPr>
              <a:t> </a:t>
            </a:r>
            <a:r>
              <a:rPr lang="fa-IR" altLang="en-US" dirty="0">
                <a:cs typeface="Nazanin" pitchFamily="2" charset="0"/>
              </a:rPr>
              <a:t>ند.</a:t>
            </a:r>
          </a:p>
          <a:p>
            <a:pPr eaLnBrk="1" hangingPunct="1">
              <a:buClr>
                <a:srgbClr val="FF6699"/>
              </a:buClr>
              <a:buFont typeface="Wingdings" panose="05000000000000000000" pitchFamily="2" charset="2"/>
              <a:buChar char="Ø"/>
            </a:pPr>
            <a:endParaRPr lang="fa-IR" altLang="en-US" dirty="0"/>
          </a:p>
          <a:p>
            <a:pPr eaLnBrk="1" hangingPunct="1">
              <a:buClr>
                <a:srgbClr val="FF6699"/>
              </a:buClr>
              <a:buFont typeface="Wingdings" panose="05000000000000000000" pitchFamily="2" charset="2"/>
              <a:buNone/>
            </a:pPr>
            <a:endParaRPr lang="fa-IR" altLang="en-US" dirty="0"/>
          </a:p>
          <a:p>
            <a:pPr eaLnBrk="1" hangingPunct="1">
              <a:buClr>
                <a:srgbClr val="FF6699"/>
              </a:buClr>
              <a:buFont typeface="Wingdings" panose="05000000000000000000" pitchFamily="2" charset="2"/>
              <a:buChar char="Ø"/>
            </a:pPr>
            <a:endParaRPr lang="fa-IR" altLang="en-US" dirty="0"/>
          </a:p>
          <a:p>
            <a:pPr eaLnBrk="1" hangingPunct="1">
              <a:buClr>
                <a:srgbClr val="FF6699"/>
              </a:buClr>
              <a:buFont typeface="Wingdings" panose="05000000000000000000" pitchFamily="2" charset="2"/>
              <a:buChar char="Ø"/>
            </a:pPr>
            <a:endParaRPr lang="fa-IR" altLang="en-US" dirty="0"/>
          </a:p>
          <a:p>
            <a:pPr eaLnBrk="1" hangingPunct="1">
              <a:buClr>
                <a:srgbClr val="FF6699"/>
              </a:buClr>
              <a:buFont typeface="Wingdings" panose="05000000000000000000" pitchFamily="2" charset="2"/>
              <a:buNone/>
            </a:pPr>
            <a:endParaRPr lang="fa-IR" altLang="en-US" dirty="0"/>
          </a:p>
          <a:p>
            <a:pPr eaLnBrk="1" hangingPunct="1">
              <a:buClr>
                <a:srgbClr val="FF6699"/>
              </a:buClr>
              <a:buFont typeface="Wingdings" panose="05000000000000000000" pitchFamily="2" charset="2"/>
              <a:buNone/>
            </a:pPr>
            <a:endParaRPr lang="fa-IR" altLang="en-US" dirty="0"/>
          </a:p>
          <a:p>
            <a:pPr eaLnBrk="1" hangingPunct="1">
              <a:buClr>
                <a:srgbClr val="FF6699"/>
              </a:buClr>
              <a:buFont typeface="Wingdings" panose="05000000000000000000" pitchFamily="2" charset="2"/>
              <a:buChar char="Ø"/>
            </a:pPr>
            <a:endParaRPr lang="fa-IR" altLang="en-US" dirty="0"/>
          </a:p>
          <a:p>
            <a:pPr eaLnBrk="1" hangingPunct="1">
              <a:buClr>
                <a:srgbClr val="FF6699"/>
              </a:buClr>
              <a:buFont typeface="Wingdings" panose="05000000000000000000" pitchFamily="2" charset="2"/>
              <a:buNone/>
            </a:pPr>
            <a:r>
              <a:rPr lang="fa-IR" altLang="en-US" dirty="0"/>
              <a:t>   </a:t>
            </a:r>
          </a:p>
          <a:p>
            <a:pPr eaLnBrk="1" hangingPunct="1">
              <a:buClr>
                <a:srgbClr val="FF6699"/>
              </a:buClr>
              <a:buFont typeface="Wingdings" panose="05000000000000000000" pitchFamily="2" charset="2"/>
              <a:buNone/>
            </a:pPr>
            <a:endParaRPr lang="en-US" altLang="en-US" dirty="0"/>
          </a:p>
        </p:txBody>
      </p:sp>
      <p:graphicFrame>
        <p:nvGraphicFramePr>
          <p:cNvPr id="20487" name="Object 7">
            <a:extLst>
              <a:ext uri="{FF2B5EF4-FFF2-40B4-BE49-F238E27FC236}">
                <a16:creationId xmlns:a16="http://schemas.microsoft.com/office/drawing/2014/main" id="{451C02A7-32B5-02C2-45A9-B625A67076CF}"/>
              </a:ext>
            </a:extLst>
          </p:cNvPr>
          <p:cNvGraphicFramePr>
            <a:graphicFrameLocks noChangeAspect="1"/>
          </p:cNvGraphicFramePr>
          <p:nvPr>
            <p:extLst>
              <p:ext uri="{D42A27DB-BD31-4B8C-83A1-F6EECF244321}">
                <p14:modId xmlns:p14="http://schemas.microsoft.com/office/powerpoint/2010/main" val="2891061177"/>
              </p:ext>
            </p:extLst>
          </p:nvPr>
        </p:nvGraphicFramePr>
        <p:xfrm>
          <a:off x="829344" y="4093443"/>
          <a:ext cx="3005137" cy="419100"/>
        </p:xfrm>
        <a:graphic>
          <a:graphicData uri="http://schemas.openxmlformats.org/presentationml/2006/ole">
            <mc:AlternateContent xmlns:mc="http://schemas.openxmlformats.org/markup-compatibility/2006">
              <mc:Choice xmlns:v="urn:schemas-microsoft-com:vml" Requires="v">
                <p:oleObj name="Equation" r:id="rId4" imgW="1638300" imgH="228600" progId="Equation.DSMT4">
                  <p:embed/>
                </p:oleObj>
              </mc:Choice>
              <mc:Fallback>
                <p:oleObj name="Equation" r:id="rId4" imgW="16383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344" y="4093443"/>
                        <a:ext cx="300513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a:extLst>
              <a:ext uri="{FF2B5EF4-FFF2-40B4-BE49-F238E27FC236}">
                <a16:creationId xmlns:a16="http://schemas.microsoft.com/office/drawing/2014/main" id="{68327F85-58C9-7FD3-F098-135CAF5C4F88}"/>
              </a:ext>
            </a:extLst>
          </p:cNvPr>
          <p:cNvGraphicFramePr>
            <a:graphicFrameLocks noChangeAspect="1"/>
          </p:cNvGraphicFramePr>
          <p:nvPr/>
        </p:nvGraphicFramePr>
        <p:xfrm>
          <a:off x="827088" y="3500438"/>
          <a:ext cx="3679825" cy="447675"/>
        </p:xfrm>
        <a:graphic>
          <a:graphicData uri="http://schemas.openxmlformats.org/presentationml/2006/ole">
            <mc:AlternateContent xmlns:mc="http://schemas.openxmlformats.org/markup-compatibility/2006">
              <mc:Choice xmlns:v="urn:schemas-microsoft-com:vml" Requires="v">
                <p:oleObj name="Equation" r:id="rId6" imgW="1879600" imgH="228600" progId="Equation.DSMT4">
                  <p:embed/>
                </p:oleObj>
              </mc:Choice>
              <mc:Fallback>
                <p:oleObj name="Equation" r:id="rId6" imgW="187960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3500438"/>
                        <a:ext cx="36798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Rectangle 10">
            <a:extLst>
              <a:ext uri="{FF2B5EF4-FFF2-40B4-BE49-F238E27FC236}">
                <a16:creationId xmlns:a16="http://schemas.microsoft.com/office/drawing/2014/main" id="{AD04B37A-FB22-9A76-A72D-F0BBF9EBC1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0490" name="Object 9">
            <a:extLst>
              <a:ext uri="{FF2B5EF4-FFF2-40B4-BE49-F238E27FC236}">
                <a16:creationId xmlns:a16="http://schemas.microsoft.com/office/drawing/2014/main" id="{46D0F1D8-4F0E-7266-9415-8F83CA44E80A}"/>
              </a:ext>
            </a:extLst>
          </p:cNvPr>
          <p:cNvGraphicFramePr>
            <a:graphicFrameLocks noChangeAspect="1"/>
          </p:cNvGraphicFramePr>
          <p:nvPr/>
        </p:nvGraphicFramePr>
        <p:xfrm>
          <a:off x="827088" y="2349500"/>
          <a:ext cx="4538662" cy="477838"/>
        </p:xfrm>
        <a:graphic>
          <a:graphicData uri="http://schemas.openxmlformats.org/presentationml/2006/ole">
            <mc:AlternateContent xmlns:mc="http://schemas.openxmlformats.org/markup-compatibility/2006">
              <mc:Choice xmlns:v="urn:schemas-microsoft-com:vml" Requires="v">
                <p:oleObj name="Equation" r:id="rId8" imgW="2527300" imgH="266700" progId="Equation.DSMT4">
                  <p:embed/>
                </p:oleObj>
              </mc:Choice>
              <mc:Fallback>
                <p:oleObj name="Equation" r:id="rId8" imgW="2527300" imgH="2667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2349500"/>
                        <a:ext cx="45386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1" name="Rectangle 11">
            <a:extLst>
              <a:ext uri="{FF2B5EF4-FFF2-40B4-BE49-F238E27FC236}">
                <a16:creationId xmlns:a16="http://schemas.microsoft.com/office/drawing/2014/main" id="{B7D842A4-D2C7-0B30-2563-2578E6F3EF15}"/>
              </a:ext>
            </a:extLst>
          </p:cNvPr>
          <p:cNvSpPr>
            <a:spLocks noChangeArrowheads="1"/>
          </p:cNvSpPr>
          <p:nvPr/>
        </p:nvSpPr>
        <p:spPr bwMode="auto">
          <a:xfrm>
            <a:off x="0" y="26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492" name="Rectangle 13">
            <a:extLst>
              <a:ext uri="{FF2B5EF4-FFF2-40B4-BE49-F238E27FC236}">
                <a16:creationId xmlns:a16="http://schemas.microsoft.com/office/drawing/2014/main" id="{80D22253-A082-A1D3-90C4-65C22ACB29E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0493" name="Object 12">
            <a:extLst>
              <a:ext uri="{FF2B5EF4-FFF2-40B4-BE49-F238E27FC236}">
                <a16:creationId xmlns:a16="http://schemas.microsoft.com/office/drawing/2014/main" id="{DBDC0050-19B2-CA64-8447-D9C3FA30B190}"/>
              </a:ext>
            </a:extLst>
          </p:cNvPr>
          <p:cNvGraphicFramePr>
            <a:graphicFrameLocks noChangeAspect="1"/>
          </p:cNvGraphicFramePr>
          <p:nvPr/>
        </p:nvGraphicFramePr>
        <p:xfrm>
          <a:off x="5867400" y="2276475"/>
          <a:ext cx="1009650" cy="530225"/>
        </p:xfrm>
        <a:graphic>
          <a:graphicData uri="http://schemas.openxmlformats.org/presentationml/2006/ole">
            <mc:AlternateContent xmlns:mc="http://schemas.openxmlformats.org/markup-compatibility/2006">
              <mc:Choice xmlns:v="urn:schemas-microsoft-com:vml" Requires="v">
                <p:oleObj name="Equation" r:id="rId10" imgW="558558" imgH="266584" progId="Equation.DSMT4">
                  <p:embed/>
                </p:oleObj>
              </mc:Choice>
              <mc:Fallback>
                <p:oleObj name="Equation" r:id="rId10" imgW="558558" imgH="266584"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2276475"/>
                        <a:ext cx="10096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4" name="Rectangle 14">
            <a:extLst>
              <a:ext uri="{FF2B5EF4-FFF2-40B4-BE49-F238E27FC236}">
                <a16:creationId xmlns:a16="http://schemas.microsoft.com/office/drawing/2014/main" id="{C18107FE-96CD-49FD-A5DC-967C7B96C923}"/>
              </a:ext>
            </a:extLst>
          </p:cNvPr>
          <p:cNvSpPr>
            <a:spLocks noChangeArrowheads="1"/>
          </p:cNvSpPr>
          <p:nvPr/>
        </p:nvSpPr>
        <p:spPr bwMode="auto">
          <a:xfrm>
            <a:off x="0" y="26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495" name="Rectangle 16">
            <a:extLst>
              <a:ext uri="{FF2B5EF4-FFF2-40B4-BE49-F238E27FC236}">
                <a16:creationId xmlns:a16="http://schemas.microsoft.com/office/drawing/2014/main" id="{C9D03F5E-99EF-EA77-EEAE-6BBCF2CF740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0496" name="Object 15">
            <a:extLst>
              <a:ext uri="{FF2B5EF4-FFF2-40B4-BE49-F238E27FC236}">
                <a16:creationId xmlns:a16="http://schemas.microsoft.com/office/drawing/2014/main" id="{4340FBDB-4C93-B1BD-BEC6-7DC6A49C87C9}"/>
              </a:ext>
            </a:extLst>
          </p:cNvPr>
          <p:cNvGraphicFramePr>
            <a:graphicFrameLocks noChangeAspect="1"/>
          </p:cNvGraphicFramePr>
          <p:nvPr/>
        </p:nvGraphicFramePr>
        <p:xfrm>
          <a:off x="827088" y="2997200"/>
          <a:ext cx="1295400" cy="458788"/>
        </p:xfrm>
        <a:graphic>
          <a:graphicData uri="http://schemas.openxmlformats.org/presentationml/2006/ole">
            <mc:AlternateContent xmlns:mc="http://schemas.openxmlformats.org/markup-compatibility/2006">
              <mc:Choice xmlns:v="urn:schemas-microsoft-com:vml" Requires="v">
                <p:oleObj name="Equation" r:id="rId12" imgW="558558" imgH="215806" progId="Equation.DSMT4">
                  <p:embed/>
                </p:oleObj>
              </mc:Choice>
              <mc:Fallback>
                <p:oleObj name="Equation" r:id="rId12" imgW="558558" imgH="215806"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2997200"/>
                        <a:ext cx="12954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7" name="Rectangle 17">
            <a:extLst>
              <a:ext uri="{FF2B5EF4-FFF2-40B4-BE49-F238E27FC236}">
                <a16:creationId xmlns:a16="http://schemas.microsoft.com/office/drawing/2014/main" id="{8BD4D37D-E082-8486-AD14-00265F7DD946}"/>
              </a:ext>
            </a:extLst>
          </p:cNvPr>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E3C4F557-545B-4AC4-B6D3-D830EC89C6B3}"/>
              </a:ext>
            </a:extLst>
          </p:cNvPr>
          <p:cNvSpPr>
            <a:spLocks noGrp="1"/>
          </p:cNvSpPr>
          <p:nvPr>
            <p:ph type="sldNum" sz="quarter" idx="12"/>
          </p:nvPr>
        </p:nvSpPr>
        <p:spPr>
          <a:noFill/>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08FBA9BF-1092-4485-89E0-B5A009A87C31}" type="slidenum">
              <a:rPr lang="ar-SA" altLang="en-US"/>
              <a:pPr algn="l"/>
              <a:t>9</a:t>
            </a:fld>
            <a:endParaRPr lang="en-US" altLang="en-US"/>
          </a:p>
        </p:txBody>
      </p:sp>
      <p:pic>
        <p:nvPicPr>
          <p:cNvPr id="21507" name="Picture 5">
            <a:extLst>
              <a:ext uri="{FF2B5EF4-FFF2-40B4-BE49-F238E27FC236}">
                <a16:creationId xmlns:a16="http://schemas.microsoft.com/office/drawing/2014/main" id="{4895A0A6-0BCB-CB97-0514-931E92BA5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182576" flipH="1">
            <a:off x="4350544" y="-2548731"/>
            <a:ext cx="1009650" cy="806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Rectangle 2">
            <a:extLst>
              <a:ext uri="{FF2B5EF4-FFF2-40B4-BE49-F238E27FC236}">
                <a16:creationId xmlns:a16="http://schemas.microsoft.com/office/drawing/2014/main" id="{D06EAA6B-CEA7-2F7B-27AE-61E36AC9D12A}"/>
              </a:ext>
            </a:extLst>
          </p:cNvPr>
          <p:cNvSpPr>
            <a:spLocks noGrp="1" noChangeArrowheads="1"/>
          </p:cNvSpPr>
          <p:nvPr>
            <p:ph type="title"/>
          </p:nvPr>
        </p:nvSpPr>
        <p:spPr/>
        <p:txBody>
          <a:bodyPr/>
          <a:lstStyle/>
          <a:p>
            <a:pPr eaLnBrk="1" hangingPunct="1"/>
            <a:r>
              <a:rPr lang="fa-IR" altLang="en-US"/>
              <a:t>الگوريتم رمز نگاري </a:t>
            </a:r>
            <a:r>
              <a:rPr lang="en-US" altLang="en-US">
                <a:hlinkClick r:id="rId3" action="ppaction://hlinksldjump"/>
              </a:rPr>
              <a:t>SNOW 1.0</a:t>
            </a:r>
            <a:endParaRPr lang="en-US" altLang="en-US"/>
          </a:p>
        </p:txBody>
      </p:sp>
      <p:sp>
        <p:nvSpPr>
          <p:cNvPr id="21509" name="Rectangle 3">
            <a:extLst>
              <a:ext uri="{FF2B5EF4-FFF2-40B4-BE49-F238E27FC236}">
                <a16:creationId xmlns:a16="http://schemas.microsoft.com/office/drawing/2014/main" id="{D15716F5-6C0E-91C0-F76D-161AE8EB38D6}"/>
              </a:ext>
            </a:extLst>
          </p:cNvPr>
          <p:cNvSpPr>
            <a:spLocks noGrp="1" noChangeArrowheads="1"/>
          </p:cNvSpPr>
          <p:nvPr>
            <p:ph type="body" idx="1"/>
          </p:nvPr>
        </p:nvSpPr>
        <p:spPr/>
        <p:txBody>
          <a:bodyPr/>
          <a:lstStyle/>
          <a:p>
            <a:pPr eaLnBrk="1" hangingPunct="1">
              <a:buFontTx/>
              <a:buNone/>
            </a:pPr>
            <a:endParaRPr lang="fa-IR" altLang="en-US" dirty="0"/>
          </a:p>
          <a:p>
            <a:pPr eaLnBrk="1" hangingPunct="1">
              <a:buClr>
                <a:srgbClr val="FF6699"/>
              </a:buClr>
              <a:buFont typeface="Wingdings" panose="05000000000000000000" pitchFamily="2" charset="2"/>
              <a:buChar char="Ø"/>
            </a:pPr>
            <a:r>
              <a:rPr lang="fa-IR" altLang="en-US" dirty="0"/>
              <a:t>بهنگام سازي ثبات ها:</a:t>
            </a:r>
          </a:p>
          <a:p>
            <a:pPr eaLnBrk="1" hangingPunct="1">
              <a:buClr>
                <a:srgbClr val="FF6699"/>
              </a:buClr>
              <a:buFont typeface="Wingdings" panose="05000000000000000000" pitchFamily="2" charset="2"/>
              <a:buNone/>
            </a:pPr>
            <a:endParaRPr lang="fa-IR" altLang="en-US" dirty="0"/>
          </a:p>
          <a:p>
            <a:pPr eaLnBrk="1" hangingPunct="1">
              <a:buClr>
                <a:srgbClr val="FF6699"/>
              </a:buClr>
              <a:buFont typeface="Wingdings" panose="05000000000000000000" pitchFamily="2" charset="2"/>
              <a:buChar char="Ø"/>
            </a:pPr>
            <a:r>
              <a:rPr lang="fa-IR" altLang="en-US" dirty="0"/>
              <a:t>کليد اجرايي نيز به صورت :</a:t>
            </a:r>
          </a:p>
          <a:p>
            <a:pPr eaLnBrk="1" hangingPunct="1">
              <a:buClr>
                <a:srgbClr val="FF6699"/>
              </a:buClr>
              <a:buFont typeface="Wingdings" panose="05000000000000000000" pitchFamily="2" charset="2"/>
              <a:buNone/>
            </a:pPr>
            <a:endParaRPr lang="en-US" altLang="en-US" dirty="0"/>
          </a:p>
          <a:p>
            <a:pPr eaLnBrk="1" hangingPunct="1">
              <a:buClr>
                <a:srgbClr val="FF6699"/>
              </a:buClr>
              <a:buFont typeface="Wingdings" panose="05000000000000000000" pitchFamily="2" charset="2"/>
              <a:buChar char="Ø"/>
            </a:pPr>
            <a:r>
              <a:rPr lang="fa-IR" altLang="en-US" dirty="0"/>
              <a:t>تابع      </a:t>
            </a:r>
            <a:r>
              <a:rPr lang="en-US" altLang="en-US" dirty="0"/>
              <a:t> </a:t>
            </a:r>
            <a:r>
              <a:rPr lang="fa-IR" altLang="en-US" dirty="0"/>
              <a:t>(يا جعبة جانشيني </a:t>
            </a:r>
            <a:r>
              <a:rPr lang="en-US" altLang="en-US" dirty="0"/>
              <a:t>S</a:t>
            </a:r>
            <a:r>
              <a:rPr lang="fa-IR" altLang="en-US" dirty="0"/>
              <a:t>) شامل 4 جعبة جانشين    يکسان و يک جايگشت است</a:t>
            </a:r>
            <a:r>
              <a:rPr lang="en-US" altLang="en-US" dirty="0"/>
              <a:t> .</a:t>
            </a:r>
            <a:endParaRPr lang="fa-IR" altLang="en-US" dirty="0"/>
          </a:p>
          <a:p>
            <a:pPr eaLnBrk="1" hangingPunct="1">
              <a:buClr>
                <a:srgbClr val="FF6699"/>
              </a:buClr>
              <a:buFont typeface="Wingdings" panose="05000000000000000000" pitchFamily="2" charset="2"/>
              <a:buNone/>
            </a:pPr>
            <a:endParaRPr lang="fa-IR" altLang="en-US" dirty="0"/>
          </a:p>
          <a:p>
            <a:pPr eaLnBrk="1" hangingPunct="1">
              <a:buClr>
                <a:srgbClr val="FF6699"/>
              </a:buClr>
              <a:buFont typeface="Wingdings" panose="05000000000000000000" pitchFamily="2" charset="2"/>
              <a:buChar char="Ø"/>
            </a:pPr>
            <a:endParaRPr lang="fa-IR" altLang="en-US" dirty="0"/>
          </a:p>
          <a:p>
            <a:pPr eaLnBrk="1" hangingPunct="1">
              <a:buClr>
                <a:srgbClr val="FF6699"/>
              </a:buClr>
              <a:buFont typeface="Wingdings" panose="05000000000000000000" pitchFamily="2" charset="2"/>
              <a:buNone/>
            </a:pPr>
            <a:endParaRPr lang="fa-IR" altLang="en-US" dirty="0"/>
          </a:p>
          <a:p>
            <a:pPr eaLnBrk="1" hangingPunct="1">
              <a:buClr>
                <a:srgbClr val="FF6699"/>
              </a:buClr>
              <a:buFont typeface="Wingdings" panose="05000000000000000000" pitchFamily="2" charset="2"/>
              <a:buNone/>
            </a:pPr>
            <a:endParaRPr lang="en-US" altLang="en-US" dirty="0"/>
          </a:p>
        </p:txBody>
      </p:sp>
      <p:graphicFrame>
        <p:nvGraphicFramePr>
          <p:cNvPr id="21510" name="Object 10">
            <a:extLst>
              <a:ext uri="{FF2B5EF4-FFF2-40B4-BE49-F238E27FC236}">
                <a16:creationId xmlns:a16="http://schemas.microsoft.com/office/drawing/2014/main" id="{100E4CAD-8839-E80E-2092-4C43D7AE69DF}"/>
              </a:ext>
            </a:extLst>
          </p:cNvPr>
          <p:cNvGraphicFramePr>
            <a:graphicFrameLocks noChangeAspect="1"/>
          </p:cNvGraphicFramePr>
          <p:nvPr/>
        </p:nvGraphicFramePr>
        <p:xfrm>
          <a:off x="827088" y="2205038"/>
          <a:ext cx="4378325" cy="1165225"/>
        </p:xfrm>
        <a:graphic>
          <a:graphicData uri="http://schemas.openxmlformats.org/presentationml/2006/ole">
            <mc:AlternateContent xmlns:mc="http://schemas.openxmlformats.org/markup-compatibility/2006">
              <mc:Choice xmlns:v="urn:schemas-microsoft-com:vml" Requires="v">
                <p:oleObj name="Equation" r:id="rId4" imgW="2387600" imgH="635000" progId="Equation.DSMT4">
                  <p:embed/>
                </p:oleObj>
              </mc:Choice>
              <mc:Fallback>
                <p:oleObj name="Equation" r:id="rId4" imgW="2387600" imgH="6350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205038"/>
                        <a:ext cx="4378325"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1" name="Rectangle 13">
            <a:extLst>
              <a:ext uri="{FF2B5EF4-FFF2-40B4-BE49-F238E27FC236}">
                <a16:creationId xmlns:a16="http://schemas.microsoft.com/office/drawing/2014/main" id="{BCFAB399-C295-A012-8E1D-68E06F59779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1512" name="Object 12">
            <a:extLst>
              <a:ext uri="{FF2B5EF4-FFF2-40B4-BE49-F238E27FC236}">
                <a16:creationId xmlns:a16="http://schemas.microsoft.com/office/drawing/2014/main" id="{4E76030F-48B1-FCCA-E327-5EEA7AF51706}"/>
              </a:ext>
            </a:extLst>
          </p:cNvPr>
          <p:cNvGraphicFramePr>
            <a:graphicFrameLocks noChangeAspect="1"/>
          </p:cNvGraphicFramePr>
          <p:nvPr/>
        </p:nvGraphicFramePr>
        <p:xfrm>
          <a:off x="7019925" y="4581525"/>
          <a:ext cx="719138" cy="515938"/>
        </p:xfrm>
        <a:graphic>
          <a:graphicData uri="http://schemas.openxmlformats.org/presentationml/2006/ole">
            <mc:AlternateContent xmlns:mc="http://schemas.openxmlformats.org/markup-compatibility/2006">
              <mc:Choice xmlns:v="urn:schemas-microsoft-com:vml" Requires="v">
                <p:oleObj name="Equation" r:id="rId6" imgW="304536" imgH="215713" progId="Equation.DSMT4">
                  <p:embed/>
                </p:oleObj>
              </mc:Choice>
              <mc:Fallback>
                <p:oleObj name="Equation" r:id="rId6" imgW="304536" imgH="215713"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4581525"/>
                        <a:ext cx="7191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3" name="Rectangle 14">
            <a:extLst>
              <a:ext uri="{FF2B5EF4-FFF2-40B4-BE49-F238E27FC236}">
                <a16:creationId xmlns:a16="http://schemas.microsoft.com/office/drawing/2014/main" id="{6FA9E3D3-7947-2FEA-E8DE-B9BA7AD97A4C}"/>
              </a:ext>
            </a:extLst>
          </p:cNvPr>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14" name="Rectangle 16">
            <a:extLst>
              <a:ext uri="{FF2B5EF4-FFF2-40B4-BE49-F238E27FC236}">
                <a16:creationId xmlns:a16="http://schemas.microsoft.com/office/drawing/2014/main" id="{B4C15C3D-DC3A-1794-64BF-564C751A9F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1515" name="Object 15">
            <a:extLst>
              <a:ext uri="{FF2B5EF4-FFF2-40B4-BE49-F238E27FC236}">
                <a16:creationId xmlns:a16="http://schemas.microsoft.com/office/drawing/2014/main" id="{A7AD23E1-CF82-CED5-AEC1-F5FE8094DDA4}"/>
              </a:ext>
            </a:extLst>
          </p:cNvPr>
          <p:cNvGraphicFramePr>
            <a:graphicFrameLocks noChangeAspect="1"/>
          </p:cNvGraphicFramePr>
          <p:nvPr/>
        </p:nvGraphicFramePr>
        <p:xfrm>
          <a:off x="755650" y="4652963"/>
          <a:ext cx="647700" cy="385762"/>
        </p:xfrm>
        <a:graphic>
          <a:graphicData uri="http://schemas.openxmlformats.org/presentationml/2006/ole">
            <mc:AlternateContent xmlns:mc="http://schemas.openxmlformats.org/markup-compatibility/2006">
              <mc:Choice xmlns:v="urn:schemas-microsoft-com:vml" Requires="v">
                <p:oleObj name="Equation" r:id="rId8" imgW="304404" imgH="177569" progId="Equation.DSMT4">
                  <p:embed/>
                </p:oleObj>
              </mc:Choice>
              <mc:Fallback>
                <p:oleObj name="Equation" r:id="rId8" imgW="304404" imgH="177569"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4652963"/>
                        <a:ext cx="6477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6" name="Rectangle 17">
            <a:extLst>
              <a:ext uri="{FF2B5EF4-FFF2-40B4-BE49-F238E27FC236}">
                <a16:creationId xmlns:a16="http://schemas.microsoft.com/office/drawing/2014/main" id="{564B4319-86F9-CF6B-B36F-9E001EB76889}"/>
              </a:ext>
            </a:extLst>
          </p:cNvPr>
          <p:cNvSpPr>
            <a:spLocks noChangeArrowheads="1"/>
          </p:cNvSpPr>
          <p:nvPr/>
        </p:nvSpPr>
        <p:spPr bwMode="auto">
          <a:xfrm>
            <a:off x="0" y="18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21517" name="Object 19">
            <a:extLst>
              <a:ext uri="{FF2B5EF4-FFF2-40B4-BE49-F238E27FC236}">
                <a16:creationId xmlns:a16="http://schemas.microsoft.com/office/drawing/2014/main" id="{F03A016C-530A-93FC-903F-5FFCCB936011}"/>
              </a:ext>
            </a:extLst>
          </p:cNvPr>
          <p:cNvGraphicFramePr>
            <a:graphicFrameLocks noChangeAspect="1"/>
          </p:cNvGraphicFramePr>
          <p:nvPr/>
        </p:nvGraphicFramePr>
        <p:xfrm>
          <a:off x="827088" y="3500438"/>
          <a:ext cx="2066925" cy="488950"/>
        </p:xfrm>
        <a:graphic>
          <a:graphicData uri="http://schemas.openxmlformats.org/presentationml/2006/ole">
            <mc:AlternateContent xmlns:mc="http://schemas.openxmlformats.org/markup-compatibility/2006">
              <mc:Choice xmlns:v="urn:schemas-microsoft-com:vml" Requires="v">
                <p:oleObj name="Equation" r:id="rId10" imgW="965200" imgH="228600" progId="Equation.DSMT4">
                  <p:embed/>
                </p:oleObj>
              </mc:Choice>
              <mc:Fallback>
                <p:oleObj name="Equation" r:id="rId10" imgW="965200" imgH="228600"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3500438"/>
                        <a:ext cx="20669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sld>
</file>

<file path=ppt/theme/theme1.xml><?xml version="1.0" encoding="utf-8"?>
<a:theme xmlns:a="http://schemas.openxmlformats.org/drawingml/2006/main" name="tarahi.1">
  <a:themeElements>
    <a:clrScheme name="tarahi.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arahi.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tarahi.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arahi.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arahi.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arahi.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arahi.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arahi.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arahi.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arahi.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arahi.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arahi.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arahi.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arahi.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tarahi.1</Template>
  <TotalTime>4142</TotalTime>
  <Words>2220</Words>
  <Application>Microsoft Office PowerPoint</Application>
  <PresentationFormat>On-screen Show (4:3)</PresentationFormat>
  <Paragraphs>386</Paragraphs>
  <Slides>60</Slides>
  <Notes>6</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5" baseType="lpstr">
      <vt:lpstr>Arial</vt:lpstr>
      <vt:lpstr>Times New Roman</vt:lpstr>
      <vt:lpstr>Wingdings</vt:lpstr>
      <vt:lpstr>tarahi.1</vt:lpstr>
      <vt:lpstr>Equation</vt:lpstr>
      <vt:lpstr>فهرست</vt:lpstr>
      <vt:lpstr>مقدمه</vt:lpstr>
      <vt:lpstr>مقدمه</vt:lpstr>
      <vt:lpstr>مقدمه</vt:lpstr>
      <vt:lpstr>مقدمه</vt:lpstr>
      <vt:lpstr>الگوريتم رمز نگاري SNOW 1.0 </vt:lpstr>
      <vt:lpstr>الگوريتم رمز نگاري SNOW 1.0</vt:lpstr>
      <vt:lpstr>الگوريتم رمز نگاري SNOW 1.0</vt:lpstr>
      <vt:lpstr>الگوريتم رمز نگاري SNOW 1.0</vt:lpstr>
      <vt:lpstr>الگوريتم رمز نگاري SNOW 1.0</vt:lpstr>
      <vt:lpstr>الگوريتم رمز نگاري SNOW 1.0</vt:lpstr>
      <vt:lpstr>الگوريتم رمز نگاري SNOW 1.0</vt:lpstr>
      <vt:lpstr>ضعفهاي SNOW 1.0</vt:lpstr>
      <vt:lpstr>ضعفهاي SNOW 1.0</vt:lpstr>
      <vt:lpstr>ضعفهاي SNOW 1.0</vt:lpstr>
      <vt:lpstr>معرفي الگوريتم SNOW 2.0</vt:lpstr>
      <vt:lpstr>معرفي الگوريتم SNOW 2.0</vt:lpstr>
      <vt:lpstr>معرفي الگوريتم SNOW 2.0</vt:lpstr>
      <vt:lpstr>معرفي الگوريتم SNOW 2.0</vt:lpstr>
      <vt:lpstr>معرفي الگوريتم SNOW 2.0</vt:lpstr>
      <vt:lpstr>پياده سازي SNOW 2.0</vt:lpstr>
      <vt:lpstr>پياده سازي SNOW 2.0</vt:lpstr>
      <vt:lpstr>پياده سازي SNOW 2.0</vt:lpstr>
      <vt:lpstr>پياده سازي SNOW 2.0</vt:lpstr>
      <vt:lpstr>تفاوتهاي SNOW 1.0,2.0</vt:lpstr>
      <vt:lpstr>مقايسه سرعت</vt:lpstr>
      <vt:lpstr>حملات</vt:lpstr>
      <vt:lpstr>الگوريتم SNOW 3G</vt:lpstr>
      <vt:lpstr>الگوريتم SOSEMANUK</vt:lpstr>
      <vt:lpstr>PowerPoint Presentation</vt:lpstr>
      <vt:lpstr>PowerPoint Presentation</vt:lpstr>
      <vt:lpstr>مقدمه</vt:lpstr>
      <vt:lpstr>مقدمه</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حمله تقريب خطي به SNOW 2.0</vt:lpstr>
      <vt:lpstr>PowerPoint Presentation</vt:lpstr>
      <vt:lpstr>PowerPoint Presentation</vt:lpstr>
      <vt:lpstr>حمله تقريب خطي به SNOW 2.0</vt:lpstr>
      <vt:lpstr>حمله تقريب خطي به SNOW 2.0</vt:lpstr>
      <vt:lpstr>PowerPoint Presentation</vt:lpstr>
    </vt:vector>
  </TitlesOfParts>
  <Company>Persiansoft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PPHA</dc:creator>
  <cp:lastModifiedBy>vahid aminghafari</cp:lastModifiedBy>
  <cp:revision>96</cp:revision>
  <dcterms:created xsi:type="dcterms:W3CDTF">2006-09-02T19:32:03Z</dcterms:created>
  <dcterms:modified xsi:type="dcterms:W3CDTF">2024-11-30T06:48:45Z</dcterms:modified>
</cp:coreProperties>
</file>