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3E13-6BBA-4635-BE1B-F08AA696C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A01DF-19B0-4B5D-B64A-F73D4EF5C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D1665-3763-4F15-BD50-7FFC385B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BC5D-4C40-4936-84C4-F5CBDBDACE4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0A065-1338-45A1-8887-34A77FDF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53B67-FA23-474F-AA38-546097BC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7A81-E212-4212-BAD3-C05B9E21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5D39-3598-4DA1-9D96-1C96AC78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DA7D7-246A-4C6B-AF78-50D33E3A1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90E29-92D0-4962-828B-D1496890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BC5D-4C40-4936-84C4-F5CBDBDACE4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06442-CE5C-4518-8DC3-9640DC7D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718D7-232A-47F2-8AAE-99E9A3F7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7A81-E212-4212-BAD3-C05B9E21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06179E-D248-4C73-943C-1045D5B32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4792A-9152-4480-860A-C76B52F04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5356F-9F25-4874-B209-8D8BD15C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BC5D-4C40-4936-84C4-F5CBDBDACE4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43320-96F5-46E8-9C29-F5C2869A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9E651-949F-4028-8CCB-0FE6CF9B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7A81-E212-4212-BAD3-C05B9E21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65BD-D2F6-43D9-9A13-5A2F166A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C66EC-2D71-44CB-B427-D5C572B89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6AD38-1E57-4E56-B242-12A3A762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BC5D-4C40-4936-84C4-F5CBDBDACE4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A5486-AD4A-4BC3-9EE0-AEBE4032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29FDC-C0B1-41C4-8EDA-DA8091D7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7A81-E212-4212-BAD3-C05B9E21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0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CA909-D08B-4E96-9629-62C2A249E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AB350-76B0-4B78-B3CF-FF3ED0AB7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2C340-1600-4823-B99C-20F8F135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BC5D-4C40-4936-84C4-F5CBDBDACE4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EC4EE-B1CF-4AF0-B9E0-22B65F5B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6805A-FE4C-43ED-B641-D9021DC6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7A81-E212-4212-BAD3-C05B9E21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3ED4-042B-4BA1-9A0A-187FD689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E250-2907-46AF-B0CF-8357BF585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0E799-EB07-4094-A924-49D0CE75E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3F902-346E-4351-82C4-5F75342F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BC5D-4C40-4936-84C4-F5CBDBDACE4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58C69-A474-4769-9814-D1EBA2F5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F7204-AA0B-47F1-93C2-CEC12AA4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7A81-E212-4212-BAD3-C05B9E21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7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3E85-6E36-4616-8810-091FB189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A8C82-C214-48E4-B4BC-6FFDF1B24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571F8-4F32-402A-84EA-4243FC5FF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1B4D2-A889-4230-9AF3-F2A63BF96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2DBD3-89B5-4297-82E3-478345778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FEAB4-CC5B-4066-A8D1-C3ECE5A1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BC5D-4C40-4936-84C4-F5CBDBDACE4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596510-9B7F-41D5-ABF6-BC5A63B3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D80CB-6C6D-40EB-A63A-B9CC86B2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7A81-E212-4212-BAD3-C05B9E21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1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FDE1-1391-4F32-AFF7-FED64CB3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E986B-EE64-46D6-AC2C-FDF1F89C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BC5D-4C40-4936-84C4-F5CBDBDACE4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4589B-C7FF-4768-AD73-4228FB74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2CB10-E34B-4FDE-A37F-A551E831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7A81-E212-4212-BAD3-C05B9E21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9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65026-C2F7-4AC9-921E-82ADBE35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BC5D-4C40-4936-84C4-F5CBDBDACE4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1104E-9853-471B-AD6E-53F1D6D7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D4EE2-1EE9-42FC-987F-FFBBD210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7A81-E212-4212-BAD3-C05B9E21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4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4CB4-6213-4D26-AC76-40A96CEA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0409-A40F-4318-9503-B957A6DCD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AC242-1F58-407D-9A64-87D943ACD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9F212-C922-4443-8A25-53F5F53D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BC5D-4C40-4936-84C4-F5CBDBDACE4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04745-84D5-4915-ADB7-98F9B394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ED493-27EF-45F7-8359-49688445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7A81-E212-4212-BAD3-C05B9E21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4574-DE8C-4DE1-A21A-B03E2D73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63049-CAD5-4962-AC2C-A55342260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24CC9-4275-49AA-B3FD-F77709CC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B047B-C7F3-442D-85DA-4E71499B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4BC5D-4C40-4936-84C4-F5CBDBDACE4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C3CBA-3B4F-463B-BB1A-985B1E67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19627-CF7B-4615-8263-4F712016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87A81-E212-4212-BAD3-C05B9E21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1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940C6-19CD-4224-8242-D4EA80FB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85B51-8D57-44D9-9E68-416BBAAA0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90F53-B74B-4FA2-8CC1-4D9A771F1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4BC5D-4C40-4936-84C4-F5CBDBDACE4F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FC5A-76D3-4DF6-8AA7-4B2823F97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0A978-7A00-47C2-9569-8B9898BC6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87A81-E212-4212-BAD3-C05B9E218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5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439B4-40C5-49D4-A3AC-594100905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00D95-9E5B-4BC3-8520-34F6F4E32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8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1950-7288-466E-844D-48B4AEEB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models.py make your class.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A4043D-3549-4220-B617-6ACA4180C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25" y="1378634"/>
            <a:ext cx="11437033" cy="54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1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188F-6ACB-48F4-940C-288AB2A0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admin.py register your models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9B925C-AD16-492C-B951-8EAA8D48F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437" y="1463040"/>
            <a:ext cx="11408898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42CD-BAA0-46F4-9CC6-FC7374E0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</a:t>
            </a:r>
            <a:r>
              <a:rPr lang="en-US" dirty="0" err="1"/>
              <a:t>cmd</a:t>
            </a:r>
            <a:r>
              <a:rPr lang="en-US" dirty="0"/>
              <a:t> “ python manage.py </a:t>
            </a:r>
            <a:r>
              <a:rPr lang="en-US" dirty="0" err="1"/>
              <a:t>makemigrations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/>
              <a:t>“python manage.py migrate” To check: in migrations: 0005 is my latest.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6A30EC-2C6A-4287-A984-D63166EE1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7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1D2F-07F1-4C0E-A857-3F5A80C9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python manage.py sqlmigrate travello 0005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67F233-2609-4D83-87D9-FB750D3AA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5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F26A-E962-4C17-BF88-8748C3B5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check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1F3522-8D14-4A2B-9522-7FFABBCAF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67D1-33DC-45C9-B94A-C1E8FDC5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it in views.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E0A74B-5FA9-40A6-8586-79085DA5B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3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8A02-3DF1-4EDF-85C3-43A776DF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template add a for loop and iterate fields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16B2FD-73A3-4BF0-B07A-C457BC162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4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68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In models.py make your class.</vt:lpstr>
      <vt:lpstr>In admin.py register your models</vt:lpstr>
      <vt:lpstr>In cmd “ python manage.py makemigrations” “python manage.py migrate” To check: in migrations: 0005 is my latest.  </vt:lpstr>
      <vt:lpstr>python manage.py sqlmigrate travello 0005</vt:lpstr>
      <vt:lpstr>To check</vt:lpstr>
      <vt:lpstr>Call it in views.</vt:lpstr>
      <vt:lpstr>In the template add a for loop and iterate fields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Yousuf Siddiqui</dc:creator>
  <cp:lastModifiedBy>Yousuf Siddiqui</cp:lastModifiedBy>
  <cp:revision>8</cp:revision>
  <dcterms:created xsi:type="dcterms:W3CDTF">2019-12-19T17:27:09Z</dcterms:created>
  <dcterms:modified xsi:type="dcterms:W3CDTF">2019-12-19T18:57:03Z</dcterms:modified>
</cp:coreProperties>
</file>