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6F16-BDFD-47E7-8037-81EADE4B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9D61C-7FD3-47CC-A992-DE998DF3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69E8-81E8-4206-9618-AB8D1F80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246D-7B1B-4295-852D-0F2626CF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B2C4-F056-45A1-8F9D-22B6772D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D7D-7095-4383-8C40-68508BB3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72EDA-3BAA-4986-9A36-9C3D03F0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6F0B-8491-451B-9516-77E5E5FB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4B94-B7D0-418A-A3FD-D8438217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74B0-1275-4987-A477-781046E6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80383-8092-4739-AC7B-BAF3F5547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46E90-874A-449B-B38C-8B63D63D5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B71E-B8DE-4B15-BD94-7A226D88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3526-034E-4D0B-9CFA-70D1EDE7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1D6A-C08A-4E29-BDAF-1BC3956F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298F-2BBF-45D2-A126-A6B7A948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1B65-AFEB-4008-9FEB-F052EAF7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C553-DCA7-4776-B407-5B4807FE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AF55-7ACF-49B0-A1FA-7CB66AD9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34E4-3669-42A5-9388-2401F091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9E38-862D-408D-8BD7-77DD6F60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8150B-3BC4-4F51-8726-9F790A2E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BDDC-F42D-4054-98F6-C5799139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38F2-6503-43BD-B868-56AF393D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5895-180C-477A-8F2F-7E1D182E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4909-AD4A-4FB3-A08C-3F2EC735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85A0-2092-4AD5-8079-A605DCBC4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C091A-C0E7-433D-9B3E-7F6D4B828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C331-88DD-47C7-B100-C0FC1F3B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1A36-6AD8-4C3B-BB64-3BC1974E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1CB5-891A-4F3A-8B8A-E9B3D6C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30A9-A7AA-4808-B56E-5058D111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3892-EC38-45C4-A74A-4406B5C6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34E00-36AC-4795-85A1-A4268D51F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2DE7B-1192-446B-8A97-47663D72A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15DC9-CA3C-49D0-97BA-76BE39DFE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42594-D992-427C-86DE-D6FCE708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E20C3-6206-4B91-A0D5-62A57BF9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A837D-1AB2-4FC7-86CF-E831EE59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A5D2-15B6-4B16-8161-F43600F1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DBD0C-0C1A-46D5-86E7-D175B643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CF796-C2D1-4B9F-8EE5-28F76C22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7A92A-7BD1-48CC-AA1C-B4A59C2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3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79B53-0785-49B7-96BF-97D416DF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15B59-132A-481E-9E93-7EDDB8F7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D896F-33BD-4E08-A0C2-430072FA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7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3A99-51A6-497A-A372-4B02E966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A18F-E1F3-46C8-A260-3A567AA9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B6D7D-CFBD-4D9D-A982-1E14BB68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B0F98-99D8-42FB-90F7-1B554B4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70EF4-AEBF-46CE-9763-D84663B2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308DC-BB0D-435B-A090-C6D2CBDB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D5A1-05B1-46FF-B783-8B692347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C82B8-58F0-4D02-8A2B-60DAE7F6F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70F59-C991-4CDB-BF9F-AF9B21326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9A14C-8EC7-4289-A905-69B9B19B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C1BB1-A7F3-4271-85BC-F841C6EE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13452-3155-4865-BD6E-3707F58C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8ADD8-1A1A-4F60-9298-83837EEA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8F3C-3B08-4702-97A2-293B62B1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CFBB-EAB8-4796-8238-34C2EFB42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DDA7-8136-41E8-B086-5E372AC48AA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DA3B-FB91-48AA-94B2-57D91E45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1A8E-F6AE-40BC-871B-C3188BE7A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B399-31E5-4452-A1EC-8DFD854A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49B84C-243A-4853-8570-F15B69463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turbo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 the node modules of the downloaded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Move into the folder and then run “</a:t>
            </a:r>
            <a:r>
              <a:rPr lang="en-US" dirty="0" err="1"/>
              <a:t>npm</a:t>
            </a:r>
            <a:r>
              <a:rPr lang="en-US" dirty="0"/>
              <a:t> install” (to get the node modules)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check Run: turbo </a:t>
            </a:r>
            <a:r>
              <a:rPr lang="en-US" dirty="0" err="1"/>
              <a:t>devserver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7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F046-FCFE-4E74-B187-43CB247A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render a page rather then just a text.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752A-A2D8-454D-B530-D342BFB0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Browse to the views folder</a:t>
            </a:r>
          </a:p>
          <a:p>
            <a:r>
              <a:rPr lang="en-US" dirty="0"/>
              <a:t>Create a new file (with mustache extension)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6B192-A6C4-4133-8592-951AED3A3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00338"/>
            <a:ext cx="6486525" cy="4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4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B6D5-C6E7-410C-A029-45FEE00B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html in the file: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83175C-2CB5-4F77-980B-955894552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205831"/>
            <a:ext cx="9115425" cy="42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9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01DA-1CE9-49A2-80B5-D2C3021B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the html file: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BFCD2-0795-4A8B-90D6-751F56202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1843881"/>
            <a:ext cx="7124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87FF-E7D1-4F67-83CF-462FC5C7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check: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B2E1DC-A47D-482D-B429-1C2AFC5FE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913" y="2896394"/>
            <a:ext cx="551973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1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0430-8A3D-42F0-AB66-A3FE4203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pass values to html file.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55FF-751C-4A25-9C30-EB8293F0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to pages folder and create a new page with json extension (json name should be the same as mustache name)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0C988-AAB5-4CB3-85DC-ED86802C8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2624137"/>
            <a:ext cx="56292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53B7-14F3-4E17-BFE0-075D550F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To update a json page 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AABC-E2C2-48A9-ABCE-4089753B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Turbo page “name” </a:t>
            </a:r>
            <a:r>
              <a:rPr lang="en-US" dirty="0" err="1"/>
              <a:t>eg</a:t>
            </a:r>
            <a:endParaRPr lang="en-US" dirty="0"/>
          </a:p>
          <a:p>
            <a:r>
              <a:rPr lang="en-US" dirty="0"/>
              <a:t>Turbo page landing/ turbo page global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just upload the page instead of the whole 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C3D6F-4C2F-4F13-94E7-B4609F52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1" y="2800350"/>
            <a:ext cx="4705349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3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FD29-4F03-4EF1-A784-7E54AF12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BD47-CD86-4730-BE39-A01C03A4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3300-1E45-496E-B464-612F712B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2AC1-4468-4C9D-AC34-6F53B2AB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3133-CB72-4FB9-806F-8CCB9C5A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5F7A-21AB-4FE6-9E88-B99B688C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5838"/>
            <a:ext cx="11353800" cy="5191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Commands: </a:t>
            </a:r>
          </a:p>
          <a:p>
            <a:pPr marL="0" indent="0">
              <a:buNone/>
            </a:pPr>
            <a:r>
              <a:rPr lang="en-US" dirty="0"/>
              <a:t>1- turbo login ( Use your credentials to login)</a:t>
            </a:r>
          </a:p>
          <a:p>
            <a:pPr marL="0" indent="0">
              <a:buNone/>
            </a:pPr>
            <a:r>
              <a:rPr lang="en-US" dirty="0"/>
              <a:t>2- turbo connect ( in your turbo account it’ll give you the </a:t>
            </a:r>
            <a:r>
              <a:rPr lang="en-US" dirty="0" err="1"/>
              <a:t>siteID</a:t>
            </a:r>
            <a:r>
              <a:rPr lang="en-US" dirty="0"/>
              <a:t> and </a:t>
            </a:r>
            <a:r>
              <a:rPr lang="en-US" dirty="0" err="1"/>
              <a:t>apiKey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3- turbo deploy. ( you’ll get a link or you can use your site to check the deployment)</a:t>
            </a:r>
          </a:p>
        </p:txBody>
      </p:sp>
    </p:spTree>
    <p:extLst>
      <p:ext uri="{BB962C8B-B14F-4D97-AF65-F5344CB8AC3E}">
        <p14:creationId xmlns:p14="http://schemas.microsoft.com/office/powerpoint/2010/main" val="36479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9EFD-87A4-485C-83E0-82F8B8D5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route.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C0D4-C553-4B08-99D5-2889F2F1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project in your editor</a:t>
            </a:r>
          </a:p>
          <a:p>
            <a:r>
              <a:rPr lang="en-US" dirty="0"/>
              <a:t>Browse to your routes folder and create a new file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82FE1-DA6C-45EF-AE10-B2C76572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752725"/>
            <a:ext cx="48101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93DF-953D-416C-9F74-ABEFECC3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9BE1-99B5-49BE-AF5B-2C97BC3C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vertex = require('vertex360')({</a:t>
            </a:r>
            <a:r>
              <a:rPr lang="en-US" dirty="0" err="1"/>
              <a:t>site_id</a:t>
            </a:r>
            <a:r>
              <a:rPr lang="en-US" dirty="0"/>
              <a:t>: </a:t>
            </a:r>
            <a:r>
              <a:rPr lang="en-US" dirty="0" err="1"/>
              <a:t>process.env.TURBO_APP_ID</a:t>
            </a: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vertex.router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</a:t>
            </a:r>
          </a:p>
        </p:txBody>
      </p:sp>
    </p:spTree>
    <p:extLst>
      <p:ext uri="{BB962C8B-B14F-4D97-AF65-F5344CB8AC3E}">
        <p14:creationId xmlns:p14="http://schemas.microsoft.com/office/powerpoint/2010/main" val="161108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597F-8FD1-4295-A5CE-CD4BF073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D176B6-75F2-4384-922B-E93B17D9C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3" y="2343150"/>
            <a:ext cx="6343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EF5A-00A2-4039-892F-619066E3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it from app.js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E3D0E-BE3A-4463-91AD-543B0395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60649-1D44-4AE7-9F96-55019B47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8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9056-6484-4ECC-9EF5-9D3BDC05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newFile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AAE84-F34E-446E-85B7-990A65A40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2115344"/>
            <a:ext cx="6896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5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E8B0-C37D-4D6E-B78A-914DF2A2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devserver</a:t>
            </a:r>
            <a:r>
              <a:rPr lang="en-US" dirty="0"/>
              <a:t> ( turbo </a:t>
            </a:r>
            <a:r>
              <a:rPr lang="en-US" dirty="0" err="1"/>
              <a:t>devserver</a:t>
            </a:r>
            <a:r>
              <a:rPr lang="en-US" dirty="0"/>
              <a:t> 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B9A0B8-635A-4FAB-AD6E-CDE18BB01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1453356"/>
            <a:ext cx="677227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E3A327-9075-4797-A934-55DF3FDE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3" y="2667000"/>
            <a:ext cx="712946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9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254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Deploy: </vt:lpstr>
      <vt:lpstr>Making a route.</vt:lpstr>
      <vt:lpstr>PowerPoint Presentation</vt:lpstr>
      <vt:lpstr>PowerPoint Presentation</vt:lpstr>
      <vt:lpstr>Call it from app.js</vt:lpstr>
      <vt:lpstr>Testing newFile</vt:lpstr>
      <vt:lpstr>Run devserver ( turbo devserver )</vt:lpstr>
      <vt:lpstr>To render a page rather then just a text.</vt:lpstr>
      <vt:lpstr>Add your html in the file:</vt:lpstr>
      <vt:lpstr>Render the html file:</vt:lpstr>
      <vt:lpstr>To check:</vt:lpstr>
      <vt:lpstr>To pass values to html file.</vt:lpstr>
      <vt:lpstr>* To update a json page on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Yousuf Siddiqui</dc:creator>
  <cp:lastModifiedBy>Yousuf Siddiqui</cp:lastModifiedBy>
  <cp:revision>10</cp:revision>
  <dcterms:created xsi:type="dcterms:W3CDTF">2019-11-24T11:13:41Z</dcterms:created>
  <dcterms:modified xsi:type="dcterms:W3CDTF">2019-11-26T07:49:15Z</dcterms:modified>
</cp:coreProperties>
</file>