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EEBF7-047D-DCCC-84C5-A43261266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2955AD-B0E6-25F6-DE9A-42EDED114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070B3-2F8B-4BE7-0B4F-1645FD5B3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569B-45E4-5245-8BD7-CBA65CFB441C}" type="datetimeFigureOut">
              <a:rPr lang="en-CH" smtClean="0"/>
              <a:t>03.01.2024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03AAB-694D-87E6-7F75-A0D55F38C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01E11-F69D-1BDF-050D-AA827F201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0ED5-A1F9-AD4B-B603-7F5FB0F4C05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66780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F022C-07C3-29D2-BE1B-0AEE25E36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522B7-D997-7672-5594-73F6EC7B6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FEA98-923D-1168-5A2E-C9748B0C5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569B-45E4-5245-8BD7-CBA65CFB441C}" type="datetimeFigureOut">
              <a:rPr lang="en-CH" smtClean="0"/>
              <a:t>03.01.2024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8635D-22EE-5F15-6F6D-54EEC1AF2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B2435-9CF4-308C-12C3-8B2B1AF7E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0ED5-A1F9-AD4B-B603-7F5FB0F4C05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05083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9B80D1-4C13-0251-3E11-AFA630DEDB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432547-045B-9B31-E299-D9B92AC1A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6269D-6AC5-5DD9-B0CD-F1A973CA0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569B-45E4-5245-8BD7-CBA65CFB441C}" type="datetimeFigureOut">
              <a:rPr lang="en-CH" smtClean="0"/>
              <a:t>03.01.2024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8AAE4-638F-CD27-F9E2-84075DEA4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DEF3B-36EE-6C70-7038-ECCFCF8D8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0ED5-A1F9-AD4B-B603-7F5FB0F4C05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83852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7508B-8305-D376-40A5-CFDB63C6B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609E1-C6CA-5FBF-7A08-1869DDFEA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C30D1-4B67-A45A-349B-FDBEC4B0F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569B-45E4-5245-8BD7-CBA65CFB441C}" type="datetimeFigureOut">
              <a:rPr lang="en-CH" smtClean="0"/>
              <a:t>03.01.2024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D924D-66AF-412E-1E66-45AC23F68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A32DB-9B6D-5401-152A-4E74920E2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0ED5-A1F9-AD4B-B603-7F5FB0F4C05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51059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4E257-07FF-5CBA-1A56-3FBC414D2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D2435-DAE2-DE1E-3659-F9940332D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361E8-0ADB-8F92-5715-079852D43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569B-45E4-5245-8BD7-CBA65CFB441C}" type="datetimeFigureOut">
              <a:rPr lang="en-CH" smtClean="0"/>
              <a:t>03.01.2024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07630-DB80-E20F-4E81-19F91DD48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8970E-BA13-70B5-6709-277FC34A0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0ED5-A1F9-AD4B-B603-7F5FB0F4C05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34334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91FBC-E156-D94F-BF68-805A16987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D3D9F-84AC-F58E-34F7-1DB92F62D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58CFD3-4603-4D65-B61D-0D5274E40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A4562-BA63-32E4-3055-96C7BDB17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569B-45E4-5245-8BD7-CBA65CFB441C}" type="datetimeFigureOut">
              <a:rPr lang="en-CH" smtClean="0"/>
              <a:t>03.01.2024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87591-944C-79FF-5A07-C122CD55E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B0C467-1312-6189-1B02-8FBE3474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0ED5-A1F9-AD4B-B603-7F5FB0F4C05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82351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65FEF-C092-A113-8862-CE8C9738E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A686D-7BE3-BD1C-0451-E5B299C82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93EA1-9F65-C2FF-8C42-85FB8083C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A3FAA8-AC8D-44D2-E5D0-C352648C10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5C51F3-92B2-A743-6A10-70D023D2FA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001DDE-7DCA-677D-C460-55815EF13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569B-45E4-5245-8BD7-CBA65CFB441C}" type="datetimeFigureOut">
              <a:rPr lang="en-CH" smtClean="0"/>
              <a:t>03.01.2024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121771-B22F-2B0B-B8C1-59FB1E702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722CAA-89E5-2AF1-6FEF-C60180085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0ED5-A1F9-AD4B-B603-7F5FB0F4C05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10143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D4029-F2CB-15E2-E6AC-3F4CCE100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EFD587-ED49-CE03-C7E8-C0BE68722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569B-45E4-5245-8BD7-CBA65CFB441C}" type="datetimeFigureOut">
              <a:rPr lang="en-CH" smtClean="0"/>
              <a:t>03.01.2024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0DF6FA-2F2D-6E6F-C394-89195B920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FE6A32-F38E-86A4-0E88-A13BFE851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0ED5-A1F9-AD4B-B603-7F5FB0F4C05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8541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9F868C-7493-6629-249A-4076F0B80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569B-45E4-5245-8BD7-CBA65CFB441C}" type="datetimeFigureOut">
              <a:rPr lang="en-CH" smtClean="0"/>
              <a:t>03.01.2024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FF3B14-D872-097F-B397-4DB22E700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01012-D650-079B-5E7B-C86CF57A8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0ED5-A1F9-AD4B-B603-7F5FB0F4C05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8513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5AF2D-2221-B266-562E-FF1E0043B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E51B1-9264-85D8-55B4-654524581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1FC70-0208-E288-1EC1-155B0553C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2463B-D72E-E8EE-A138-E9E5F5F6D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569B-45E4-5245-8BD7-CBA65CFB441C}" type="datetimeFigureOut">
              <a:rPr lang="en-CH" smtClean="0"/>
              <a:t>03.01.2024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6DFBC-7E92-2A09-AD25-1650BD5CE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E035B-675B-BD82-72D0-B3EAEAB06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0ED5-A1F9-AD4B-B603-7F5FB0F4C05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29175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0CA98-1B93-8539-3D78-45871755F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B447B5-23BE-01B8-3368-717BF3AE77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27581-8160-BD1A-F147-5E2A1220A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B9F5F-E55A-5A59-8728-DBFD5F210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569B-45E4-5245-8BD7-CBA65CFB441C}" type="datetimeFigureOut">
              <a:rPr lang="en-CH" smtClean="0"/>
              <a:t>03.01.2024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272AA-8A8A-0041-F62C-E22963DE4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4CDAC-87CC-065D-EBAB-7E7B16440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0ED5-A1F9-AD4B-B603-7F5FB0F4C05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76873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3EAE22-A668-0DCF-800B-9FE820C6A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AF731-B203-9633-3D70-131B7C34D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03158-413A-CFF7-D36C-4F0267C50D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CAC8569B-45E4-5245-8BD7-CBA65CFB441C}" type="datetimeFigureOut">
              <a:rPr lang="en-CH" smtClean="0"/>
              <a:pPr/>
              <a:t>03.01.2024</a:t>
            </a:fld>
            <a:endParaRPr lang="en-C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030CA-60D9-60C9-9EBA-15EE02039E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C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CDC4A-7361-D227-57BF-5672B516AC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2F460ED5-A1F9-AD4B-B603-7F5FB0F4C053}" type="slidenum">
              <a:rPr lang="en-CH" smtClean="0"/>
              <a:pPr/>
              <a:t>‹#›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620990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umberto.michelucci@toelt.ai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7150D-2BE2-09DB-71FD-188EE56A77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/>
              <a:t>Feature Selection and Importance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45B64D-0A8B-9956-1658-D6E5199726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H" dirty="0"/>
              <a:t>Dr. Umberto Michelucci</a:t>
            </a:r>
          </a:p>
          <a:p>
            <a:r>
              <a:rPr lang="en-GB" dirty="0">
                <a:hlinkClick r:id="rId2"/>
              </a:rPr>
              <a:t>u</a:t>
            </a:r>
            <a:r>
              <a:rPr lang="en-CH" dirty="0">
                <a:hlinkClick r:id="rId2"/>
              </a:rPr>
              <a:t>mberto.michelucci@toelt.ai</a:t>
            </a:r>
            <a:r>
              <a:rPr lang="en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0285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Feature Selection and Importance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Michelucci Umberto HSLU I</dc:creator>
  <cp:lastModifiedBy>Michelucci Umberto HSLU I</cp:lastModifiedBy>
  <cp:revision>3</cp:revision>
  <dcterms:created xsi:type="dcterms:W3CDTF">2024-01-03T20:40:50Z</dcterms:created>
  <dcterms:modified xsi:type="dcterms:W3CDTF">2024-01-03T20:41:35Z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b0afbd-3cf7-4707-aee4-8dc9d855de29_Enabled">
    <vt:lpwstr>true</vt:lpwstr>
  </property>
  <property fmtid="{D5CDD505-2E9C-101B-9397-08002B2CF9AE}" pid="3" name="MSIP_Label_e8b0afbd-3cf7-4707-aee4-8dc9d855de29_SetDate">
    <vt:lpwstr>2024-01-03T20:41:04Z</vt:lpwstr>
  </property>
  <property fmtid="{D5CDD505-2E9C-101B-9397-08002B2CF9AE}" pid="4" name="MSIP_Label_e8b0afbd-3cf7-4707-aee4-8dc9d855de29_Method">
    <vt:lpwstr>Standard</vt:lpwstr>
  </property>
  <property fmtid="{D5CDD505-2E9C-101B-9397-08002B2CF9AE}" pid="5" name="MSIP_Label_e8b0afbd-3cf7-4707-aee4-8dc9d855de29_Name">
    <vt:lpwstr>intern</vt:lpwstr>
  </property>
  <property fmtid="{D5CDD505-2E9C-101B-9397-08002B2CF9AE}" pid="6" name="MSIP_Label_e8b0afbd-3cf7-4707-aee4-8dc9d855de29_SiteId">
    <vt:lpwstr>75a34008-d7d1-4924-8e78-31fea86f6e68</vt:lpwstr>
  </property>
  <property fmtid="{D5CDD505-2E9C-101B-9397-08002B2CF9AE}" pid="7" name="MSIP_Label_e8b0afbd-3cf7-4707-aee4-8dc9d855de29_ActionId">
    <vt:lpwstr>e42a6ed7-355c-4564-8bfe-cbc466c65b5c</vt:lpwstr>
  </property>
  <property fmtid="{D5CDD505-2E9C-101B-9397-08002B2CF9AE}" pid="8" name="MSIP_Label_e8b0afbd-3cf7-4707-aee4-8dc9d855de29_ContentBits">
    <vt:lpwstr>0</vt:lpwstr>
  </property>
</Properties>
</file>