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54BF-4DCC-43CD-22F1-A19332143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3F6CD-847A-174B-B8C1-0948C8409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024A-1639-FF1A-F10E-3210EB44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6A588-E801-5999-8DD8-3CB155A4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EFA9B-19DD-D84E-C2C7-ACB30ADC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721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F1BF-3383-9290-A477-B39487C9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D0B1-693F-373E-671E-EB47ED476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D31FE-DAB3-453B-2CB8-125FD9FC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ADD1-2F2C-4552-19E1-85264EA7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7D54-5305-FC35-2D2F-2F75DDE6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762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935A7-9799-6CC4-A830-42ED728BF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76E7E-4416-9195-6DEC-FC2B409CB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0B22D-A4A0-C370-7CF8-E4B094F6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4F87-D7FA-607E-3B25-13BEAD57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1329F-0FA3-AC55-C715-F3001544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240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75E6-0098-E531-7F6C-B3BB09B0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9C81-3686-54A7-9D0B-4CABABD7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608B-8C35-3730-266C-C39CD886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3CC6-A15C-F683-E4DE-3AE57250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389D4-D99D-8C79-2BAF-493D4287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774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CC12-5E17-C1BA-8181-C9856BA7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42E18-20C5-1ED4-D140-ABEE9D624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9BCDF-7469-CEAF-A62B-1D905004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0BBE-4782-ADA4-B2FB-D273B8C2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5FE88-4AD5-947D-7611-88F9EFAA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931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635-BDA1-E348-4885-107F70E7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CD2C-BA30-4F8C-2229-2A097507F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5D05A-9356-9703-136B-53B1BD840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5A9DB-CB13-BC43-7A67-76F6E06B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A3806-7A41-8193-4DDC-764B5E9C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C9908-84C4-DC58-A271-A94ABCE5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297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4A16-1D27-5432-2061-B6FA8E5C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8BDA5-6AB4-C303-B746-0FD46263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B7A5F-B7CE-4267-18E6-90C7BA0B7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AA078-B5AF-22CA-0C29-A98320FBA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1BD2E-311B-3A53-3E0A-EE0854EED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E6C69-59F2-D1A1-79C9-C46435F4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62C19-8CC9-C551-8F29-BA33A3D6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31BDB-D387-17DB-D0F2-BD92A8C5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257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45B6-40CE-6868-AA50-89F0A4AA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A2F27-DBCB-2835-EA23-31FBEC84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D9071-B25A-5D9D-6846-D9041E0E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EA6C8-8D97-10B2-A3C6-FD359323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657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F4647-2924-45A7-3294-DE103039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19840-83D9-9ED8-E012-716E1FE8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D860D-D5BC-27F9-C5CC-228777C7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658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9EFD-4F03-53FA-35B9-4257443E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1F7A-A3B1-54F3-DA91-8ACC809DB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AAF6D-CC88-317D-6BB8-3290E7D0D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77CEF-D1EB-9F93-8580-B912A28A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B63B-10C1-2911-E47B-2A18D5A3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0A8EE-05BC-9BD9-0010-B0740D02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025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1A2F-FCFE-A61B-E8AA-C4070307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5BF93-A4DA-FD87-7421-1CA261959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0109B-5FCD-CCAF-BAA5-65F86387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1EF2-7522-940F-FC66-80AE7154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7C78B-D424-DF4C-A6A5-5913B551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97C96-C079-370E-81BF-AEA7FE1B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934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1A021-1FD4-375D-16AB-35D0FAA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1FD3B-1F81-FC02-E744-6E381C240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AAEB-1790-BD85-57FB-C5D6518F8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3451B09-21F1-2F45-9B85-061DA282C4CB}" type="datetimeFigureOut">
              <a:rPr lang="en-CH" smtClean="0"/>
              <a:pPr/>
              <a:t>03.01.2024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0AB7-6810-7DFC-164C-7522FB9B0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C2BF8-6BDF-B478-945D-5425A03E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546F999C-A3BC-BE49-8898-59453E8C8182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1682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toelt.a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4B36-B68A-46B8-E45C-403240940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5B761-FB1B-048B-AD39-84606CFE4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Dr. Umberto Michelucci</a:t>
            </a:r>
          </a:p>
          <a:p>
            <a:r>
              <a:rPr lang="en-GB" dirty="0">
                <a:hlinkClick r:id="rId2"/>
              </a:rPr>
              <a:t>U</a:t>
            </a:r>
            <a:r>
              <a:rPr lang="en-CH" dirty="0">
                <a:hlinkClick r:id="rId2"/>
              </a:rPr>
              <a:t>mberto.michelucci@toelt.ai</a:t>
            </a: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23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72-D53B-B015-4899-9B1430C9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School Content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BF82-0379-E6C5-4A02-8BD234A95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Motivation and Terminology</a:t>
            </a:r>
          </a:p>
          <a:p>
            <a:r>
              <a:rPr lang="en-GB" dirty="0"/>
              <a:t>Learning and Gradient Descent</a:t>
            </a:r>
          </a:p>
          <a:p>
            <a:r>
              <a:rPr lang="en-GB" dirty="0"/>
              <a:t>Introduction to scikit-learn</a:t>
            </a:r>
          </a:p>
          <a:p>
            <a:r>
              <a:rPr lang="en-GB" dirty="0"/>
              <a:t>PCA</a:t>
            </a:r>
          </a:p>
          <a:p>
            <a:r>
              <a:rPr lang="en-GB" dirty="0"/>
              <a:t>Programming best practices</a:t>
            </a:r>
          </a:p>
          <a:p>
            <a:r>
              <a:rPr lang="en-GB" dirty="0"/>
              <a:t>M</a:t>
            </a:r>
            <a:r>
              <a:rPr lang="en-CH" dirty="0"/>
              <a:t>odel-agnostic Topics</a:t>
            </a:r>
          </a:p>
          <a:p>
            <a:r>
              <a:rPr lang="en-CH" dirty="0"/>
              <a:t>Neural Networks (TensorFlow and Keras) (FFNN, CNN, etc.)</a:t>
            </a:r>
          </a:p>
          <a:p>
            <a:r>
              <a:rPr lang="en-CH" dirty="0"/>
              <a:t>Computer Vision</a:t>
            </a:r>
          </a:p>
          <a:p>
            <a:r>
              <a:rPr lang="en-CH" dirty="0"/>
              <a:t>Generative AI (advanced neural network architectures)</a:t>
            </a:r>
          </a:p>
        </p:txBody>
      </p:sp>
    </p:spTree>
    <p:extLst>
      <p:ext uri="{BB962C8B-B14F-4D97-AF65-F5344CB8AC3E}">
        <p14:creationId xmlns:p14="http://schemas.microsoft.com/office/powerpoint/2010/main" val="211146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8EC6-6715-D93E-5841-3C2AE8FF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9" y="102368"/>
            <a:ext cx="10515600" cy="762606"/>
          </a:xfrm>
        </p:spPr>
        <p:txBody>
          <a:bodyPr/>
          <a:lstStyle/>
          <a:p>
            <a:r>
              <a:rPr lang="en-GB" dirty="0"/>
              <a:t>M</a:t>
            </a:r>
            <a:r>
              <a:rPr lang="en-CH"/>
              <a:t>odel-Agnostic </a:t>
            </a:r>
            <a:r>
              <a:rPr lang="en-CH" dirty="0"/>
              <a:t>Topics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E66F9-D713-586E-9C6B-5FF1F6E59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1" t="12471" r="7605" b="8143"/>
          <a:stretch/>
        </p:blipFill>
        <p:spPr>
          <a:xfrm>
            <a:off x="1592256" y="1322173"/>
            <a:ext cx="8688566" cy="517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3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60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Motivation</vt:lpstr>
      <vt:lpstr>School Content Structure</vt:lpstr>
      <vt:lpstr>Model-Agnostic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Michelucci Umberto HSLU I</dc:creator>
  <cp:lastModifiedBy>Michelucci Umberto HSLU I</cp:lastModifiedBy>
  <cp:revision>13</cp:revision>
  <dcterms:created xsi:type="dcterms:W3CDTF">2024-01-03T20:31:50Z</dcterms:created>
  <dcterms:modified xsi:type="dcterms:W3CDTF">2024-01-03T20:38:39Z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2024-01-03T20:32:17Z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0bd56930-34b9-4d2f-9130-5370b208b8ba</vt:lpwstr>
  </property>
  <property fmtid="{D5CDD505-2E9C-101B-9397-08002B2CF9AE}" pid="8" name="MSIP_Label_e8b0afbd-3cf7-4707-aee4-8dc9d855de29_ContentBits">
    <vt:lpwstr>0</vt:lpwstr>
  </property>
</Properties>
</file>