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75F7-4611-D5B6-A4F5-D0B86555D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A14E4-B052-23E3-EFC4-E4D5B5976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0EEF-7EC1-B795-E868-315304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5CB8A-F311-74DD-7447-5602D458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58D9-4A00-9149-AC9F-11A80FC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808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81E1-796E-221D-4A90-0D0E4240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C852-ECC9-50D6-DA65-95E425934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5D91-EA86-9075-7A8C-41D6FA1F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BA7C-EBE8-D41B-903D-A5104CB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CD38-895C-02E6-254C-147A30BA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0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D2B2-F289-97C1-927C-EB49BBAFC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F5FA8-40C2-7CA1-4951-4E13C692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160C-ED46-56D8-6C5B-F38E83D1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46901-255E-9B82-6599-A7EA6EAB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97F8-5053-171A-89F9-35D7FCA9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438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283-A2CB-8BE1-E00C-E2714A15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D56E-7ECA-12F9-0D55-8A8B69EC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EE38-7C29-906C-931E-8A013DA8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56B-2BB9-FF29-852B-E3A588A8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9E9B-F4C0-D62F-964A-3172E788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51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3A3B-0FAD-EE2F-152E-4EBD68A8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79EFD-D700-FA59-0ED1-5F733937E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1C0F-C051-7C82-9448-82A7E0D9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BA7AA-5918-BC11-F395-BB62E3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8BC2A-8010-290B-926B-508B1154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989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DB21-882E-6700-BF47-C755C073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8F2C-7B15-C6CC-E796-B5D0FEC6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45155-274D-9AAB-A615-D029247A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0B40-EF1F-3F98-9266-99F324DE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0445E-C717-4082-925C-DEDBE64F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D7BD-57B0-7F9F-B3C0-679837A4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00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E8C0-7729-78E1-4582-4BB4307F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5D64-E53F-160C-F2A5-0FEC397A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7F60-0519-968F-AA97-41BC1A95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075A9-34C4-6D6F-E033-F3BD8E76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40362-FC34-4D6B-4FB8-320A5E469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E1130-F006-C1E2-CAA9-E474C6BF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5490-7276-089E-0B2E-9F298BD7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0923C-6C49-2F73-2F07-DA87F6BA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472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86D5-38AB-0820-A9F0-496CBA9B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3AFDF-A58E-41B5-AD1A-4F01C8D5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338FC-DF20-412D-5441-3104D81C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61B18-0406-ECF7-5DD2-BCAE3953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430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BD1BA-FAE6-E826-EF9E-72315557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2CDE1-250D-D4C4-397A-703B138D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9B374-45B2-0217-1A47-2E276E06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52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CE5F-FDF9-2084-F0F3-FFA6B1C9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1E69-04D7-24E1-6DB7-365B9417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BED0-FA84-055B-9EBF-ABAD40268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06E1E-F5F1-D9A8-01AA-FF2C60E0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44F7A-26E5-3CB3-180E-DD15D44D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83DF5-EC6C-452F-BFFD-073649C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98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FF6D-83C3-E071-4BEE-759BDD8B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3F224-079B-1275-32B9-60B6E929C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E0E5-19E0-26DB-E909-7AE8D94D2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4342-29C6-424A-91E5-566B528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83599-9739-6D2A-4357-380D5222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26300-B110-B6BD-F5BA-13E897F5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69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98A4-954E-FB5E-85E3-789690AC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EEAE-1AE3-032B-1C5C-3D17A3EA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DF5F-DA62-65F4-347D-1FE7A1CAB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92B88-D29D-E64E-8E74-55B3C54DF943}" type="datetimeFigureOut">
              <a:rPr lang="en-CH" smtClean="0"/>
              <a:t>15.01.2024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8552B-CCF7-809F-F5E1-35B1E1910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E4B6-5D5D-05BF-E507-B94278E93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6E31B-A655-634D-B4DD-6A8F5825425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950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1BE2-C163-5C7F-128A-C03F651F6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29795-650E-4C96-7EB9-D1FFF56E0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615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1</cp:revision>
  <dcterms:created xsi:type="dcterms:W3CDTF">2024-01-15T20:38:29Z</dcterms:created>
  <dcterms:modified xsi:type="dcterms:W3CDTF">2024-01-15T20:40:49Z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2024-01-15T20:40:49Z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5d9e4783-74a8-45b2-8fa4-c43e6c09017e</vt:lpwstr>
  </property>
  <property fmtid="{D5CDD505-2E9C-101B-9397-08002B2CF9AE}" pid="8" name="MSIP_Label_e8b0afbd-3cf7-4707-aee4-8dc9d855de29_ContentBits">
    <vt:lpwstr>0</vt:lpwstr>
  </property>
</Properties>
</file>