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0" r:id="rId4"/>
    <p:sldId id="261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2"/>
    <p:restoredTop sz="94712"/>
  </p:normalViewPr>
  <p:slideViewPr>
    <p:cSldViewPr snapToGrid="0">
      <p:cViewPr varScale="1">
        <p:scale>
          <a:sx n="141" d="100"/>
          <a:sy n="141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54BF-4DCC-43CD-22F1-A19332143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3F6CD-847A-174B-B8C1-0948C8409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5024A-1639-FF1A-F10E-3210EB44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14.01.2024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6A588-E801-5999-8DD8-3CB155A4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EFA9B-19DD-D84E-C2C7-ACB30ADC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721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F1BF-3383-9290-A477-B39487C9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5D0B1-693F-373E-671E-EB47ED476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D31FE-DAB3-453B-2CB8-125FD9FC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14.01.2024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9ADD1-2F2C-4552-19E1-85264EA7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7D54-5305-FC35-2D2F-2F75DDE6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762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935A7-9799-6CC4-A830-42ED728BF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76E7E-4416-9195-6DEC-FC2B409CB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0B22D-A4A0-C370-7CF8-E4B094F6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14.01.2024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4F87-D7FA-607E-3B25-13BEAD57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1329F-0FA3-AC55-C715-F3001544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240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75E6-0098-E531-7F6C-B3BB09B0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A9C81-3686-54A7-9D0B-4CABABD7B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2608B-8C35-3730-266C-C39CD886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14.01.2024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F3CC6-A15C-F683-E4DE-3AE57250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389D4-D99D-8C79-2BAF-493D4287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9774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CC12-5E17-C1BA-8181-C9856BA7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42E18-20C5-1ED4-D140-ABEE9D624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9BCDF-7469-CEAF-A62B-1D905004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14.01.2024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70BBE-4782-ADA4-B2FB-D273B8C2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5FE88-4AD5-947D-7611-88F9EFAA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931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D635-BDA1-E348-4885-107F70E7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CCD2C-BA30-4F8C-2229-2A097507F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5D05A-9356-9703-136B-53B1BD840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5A9DB-CB13-BC43-7A67-76F6E06B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14.01.2024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A3806-7A41-8193-4DDC-764B5E9C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C9908-84C4-DC58-A271-A94ABCE5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0297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4A16-1D27-5432-2061-B6FA8E5C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8BDA5-6AB4-C303-B746-0FD46263C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B7A5F-B7CE-4267-18E6-90C7BA0B7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AA078-B5AF-22CA-0C29-A98320FBA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1BD2E-311B-3A53-3E0A-EE0854EED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E6C69-59F2-D1A1-79C9-C46435F4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14.01.2024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62C19-8CC9-C551-8F29-BA33A3D6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31BDB-D387-17DB-D0F2-BD92A8C5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257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45B6-40CE-6868-AA50-89F0A4AA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A2F27-DBCB-2835-EA23-31FBEC84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14.01.2024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D9071-B25A-5D9D-6846-D9041E0E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EA6C8-8D97-10B2-A3C6-FD359323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657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F4647-2924-45A7-3294-DE103039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14.01.2024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19840-83D9-9ED8-E012-716E1FE8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D860D-D5BC-27F9-C5CC-228777C7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658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9EFD-4F03-53FA-35B9-4257443E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F1F7A-A3B1-54F3-DA91-8ACC809DB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AAF6D-CC88-317D-6BB8-3290E7D0D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77CEF-D1EB-9F93-8580-B912A28A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14.01.2024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B63B-10C1-2911-E47B-2A18D5A3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0A8EE-05BC-9BD9-0010-B0740D02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025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1A2F-FCFE-A61B-E8AA-C4070307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5BF93-A4DA-FD87-7421-1CA261959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0109B-5FCD-CCAF-BAA5-65F86387E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61EF2-7522-940F-FC66-80AE7154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14.01.2024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7C78B-D424-DF4C-A6A5-5913B551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97C96-C079-370E-81BF-AEA7FE1B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934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1A021-1FD4-375D-16AB-35D0FAA0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1FD3B-1F81-FC02-E744-6E381C240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6AAEB-1790-BD85-57FB-C5D6518F8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3451B09-21F1-2F45-9B85-061DA282C4CB}" type="datetimeFigureOut">
              <a:rPr lang="en-CH" smtClean="0"/>
              <a:pPr/>
              <a:t>14.01.2024</a:t>
            </a:fld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0AB7-6810-7DFC-164C-7522FB9B0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C2BF8-6BDF-B478-945D-5425A03E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546F999C-A3BC-BE49-8898-59453E8C8182}" type="slidenum">
              <a:rPr lang="en-CH" smtClean="0"/>
              <a:pPr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1682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mberto.michelucci@toelt.a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4B36-B68A-46B8-E45C-403240940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Motivation and School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5B761-FB1B-048B-AD39-84606CFE4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Dr. Umberto Michelucci</a:t>
            </a:r>
          </a:p>
          <a:p>
            <a:r>
              <a:rPr lang="en-GB" dirty="0">
                <a:hlinkClick r:id="rId2"/>
              </a:rPr>
              <a:t>u</a:t>
            </a:r>
            <a:r>
              <a:rPr lang="en-CH" dirty="0">
                <a:hlinkClick r:id="rId2"/>
              </a:rPr>
              <a:t>mberto.michelucci@toelt.ai</a:t>
            </a:r>
            <a:r>
              <a:rPr lang="en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723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2649-786B-EA63-8B36-A098D6E2F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75" y="156895"/>
            <a:ext cx="10515600" cy="712237"/>
          </a:xfrm>
        </p:spPr>
        <p:txBody>
          <a:bodyPr/>
          <a:lstStyle/>
          <a:p>
            <a:r>
              <a:rPr lang="en-CH" dirty="0"/>
              <a:t>Thanks to…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0977B-6D76-D487-8B3F-56AAB3D5B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271"/>
            <a:ext cx="10515600" cy="49456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H" dirty="0"/>
              <a:t>Organisers</a:t>
            </a:r>
          </a:p>
          <a:p>
            <a:r>
              <a:rPr lang="en-CH" dirty="0"/>
              <a:t>Susanna Bisogni</a:t>
            </a:r>
          </a:p>
          <a:p>
            <a:r>
              <a:rPr lang="en-CH" dirty="0"/>
              <a:t>Adriana Gargiulo</a:t>
            </a:r>
          </a:p>
          <a:p>
            <a:r>
              <a:rPr lang="en-CH" dirty="0"/>
              <a:t>Marco Scodeggio</a:t>
            </a:r>
          </a:p>
          <a:p>
            <a:r>
              <a:rPr lang="en-CH" dirty="0"/>
              <a:t>Marco Fumana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And of course to 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Bianca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Garilli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 Andrea del Luca. Without their support this would not have been possible.</a:t>
            </a: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And of course a big thanks to the entire INAF for the support, trust and welcome.</a:t>
            </a:r>
          </a:p>
        </p:txBody>
      </p:sp>
    </p:spTree>
    <p:extLst>
      <p:ext uri="{BB962C8B-B14F-4D97-AF65-F5344CB8AC3E}">
        <p14:creationId xmlns:p14="http://schemas.microsoft.com/office/powerpoint/2010/main" val="217018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6F2-FD0F-6B08-8DFB-5B9FB967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19400" cy="6046185"/>
          </a:xfrm>
        </p:spPr>
        <p:txBody>
          <a:bodyPr>
            <a:normAutofit/>
          </a:bodyPr>
          <a:lstStyle/>
          <a:p>
            <a:r>
              <a:rPr lang="en-CH" dirty="0"/>
              <a:t>Machine Learning Concepts Taxonomy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1C5FC3-EDD6-9792-DE9B-C699CBEF8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626" y="0"/>
            <a:ext cx="7542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9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6F2-FD0F-6B08-8DFB-5B9FB967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19400" cy="6046185"/>
          </a:xfrm>
        </p:spPr>
        <p:txBody>
          <a:bodyPr>
            <a:normAutofit/>
          </a:bodyPr>
          <a:lstStyle/>
          <a:p>
            <a:r>
              <a:rPr lang="en-CH" dirty="0"/>
              <a:t>Machine Learning Concepts Taxonomy</a:t>
            </a:r>
            <a:br>
              <a:rPr lang="en-CH" dirty="0"/>
            </a:br>
            <a:br>
              <a:rPr lang="en-CH" dirty="0"/>
            </a:br>
            <a:r>
              <a:rPr lang="en-CH" dirty="0"/>
              <a:t>What we will cover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1C5FC3-EDD6-9792-DE9B-C699CBEF8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626" y="0"/>
            <a:ext cx="7542374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784AA9-3F34-7C9D-2798-AB1ABA00F6AE}"/>
              </a:ext>
            </a:extLst>
          </p:cNvPr>
          <p:cNvSpPr/>
          <p:nvPr/>
        </p:nvSpPr>
        <p:spPr>
          <a:xfrm>
            <a:off x="7031421" y="5728138"/>
            <a:ext cx="5044965" cy="10510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192FD7-2DBE-575C-AC14-4EBAA100806D}"/>
              </a:ext>
            </a:extLst>
          </p:cNvPr>
          <p:cNvSpPr/>
          <p:nvPr/>
        </p:nvSpPr>
        <p:spPr>
          <a:xfrm>
            <a:off x="9627476" y="1860331"/>
            <a:ext cx="1234965" cy="34736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F34915-8CFB-85BF-630E-76C438B0D293}"/>
              </a:ext>
            </a:extLst>
          </p:cNvPr>
          <p:cNvCxnSpPr>
            <a:cxnSpLocks/>
          </p:cNvCxnSpPr>
          <p:nvPr/>
        </p:nvCxnSpPr>
        <p:spPr>
          <a:xfrm flipV="1">
            <a:off x="9690538" y="4445876"/>
            <a:ext cx="1093076" cy="2417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FF3318-71EB-1CD3-DE36-C1BE250A2A35}"/>
              </a:ext>
            </a:extLst>
          </p:cNvPr>
          <p:cNvCxnSpPr>
            <a:cxnSpLocks/>
          </p:cNvCxnSpPr>
          <p:nvPr/>
        </p:nvCxnSpPr>
        <p:spPr>
          <a:xfrm flipV="1">
            <a:off x="10373710" y="2417379"/>
            <a:ext cx="294290" cy="257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1589AB-86E2-67B7-2B08-2F8E72759ABF}"/>
              </a:ext>
            </a:extLst>
          </p:cNvPr>
          <p:cNvCxnSpPr>
            <a:cxnSpLocks/>
          </p:cNvCxnSpPr>
          <p:nvPr/>
        </p:nvCxnSpPr>
        <p:spPr>
          <a:xfrm flipV="1">
            <a:off x="9701048" y="4120055"/>
            <a:ext cx="1082566" cy="252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14345AA-850C-65F6-C2DE-631E79FD45AA}"/>
              </a:ext>
            </a:extLst>
          </p:cNvPr>
          <p:cNvSpPr/>
          <p:nvPr/>
        </p:nvSpPr>
        <p:spPr>
          <a:xfrm>
            <a:off x="5959366" y="4014952"/>
            <a:ext cx="1179185" cy="3967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CFC23A-3F13-A042-1283-A5D587A9FD39}"/>
              </a:ext>
            </a:extLst>
          </p:cNvPr>
          <p:cNvSpPr/>
          <p:nvPr/>
        </p:nvSpPr>
        <p:spPr>
          <a:xfrm>
            <a:off x="4729655" y="4776952"/>
            <a:ext cx="1229711" cy="3967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228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81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Office Theme</vt:lpstr>
      <vt:lpstr>Motivation and School Structure</vt:lpstr>
      <vt:lpstr>Thanks to…</vt:lpstr>
      <vt:lpstr>Machine Learning Concepts Taxonomy</vt:lpstr>
      <vt:lpstr>Machine Learning Concepts Taxonomy  What we will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Michelucci Umberto HSLU I</dc:creator>
  <cp:lastModifiedBy>Michelucci Umberto HSLU I</cp:lastModifiedBy>
  <cp:revision>33</cp:revision>
  <dcterms:created xsi:type="dcterms:W3CDTF">2024-01-03T20:31:50Z</dcterms:created>
  <dcterms:modified xsi:type="dcterms:W3CDTF">2024-01-14T14:14:52Z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2024-01-03T20:32:17Z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0bd56930-34b9-4d2f-9130-5370b208b8ba</vt:lpwstr>
  </property>
  <property fmtid="{D5CDD505-2E9C-101B-9397-08002B2CF9AE}" pid="8" name="MSIP_Label_e8b0afbd-3cf7-4707-aee4-8dc9d855de29_ContentBits">
    <vt:lpwstr>0</vt:lpwstr>
  </property>
</Properties>
</file>