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0" r:id="rId6"/>
    <p:sldId id="266" r:id="rId7"/>
    <p:sldId id="267" r:id="rId8"/>
    <p:sldId id="261" r:id="rId9"/>
    <p:sldId id="263" r:id="rId10"/>
    <p:sldId id="269" r:id="rId11"/>
    <p:sldId id="268" r:id="rId12"/>
    <p:sldId id="270" r:id="rId13"/>
    <p:sldId id="271"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5E55-3713-6E4B-2C4D-88FA4C605C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CEA9CE-AD69-2B47-EC7B-718815E2F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262CF1-5B85-208C-9F6E-63705E8DB54E}"/>
              </a:ext>
            </a:extLst>
          </p:cNvPr>
          <p:cNvSpPr>
            <a:spLocks noGrp="1"/>
          </p:cNvSpPr>
          <p:nvPr>
            <p:ph type="dt" sz="half" idx="10"/>
          </p:nvPr>
        </p:nvSpPr>
        <p:spPr/>
        <p:txBody>
          <a:bodyPr/>
          <a:lstStyle/>
          <a:p>
            <a:fld id="{18EEE359-771E-4638-A379-6D8FF7D08BBC}" type="datetimeFigureOut">
              <a:rPr lang="en-US" smtClean="0"/>
              <a:t>7/12/2023</a:t>
            </a:fld>
            <a:endParaRPr lang="en-US"/>
          </a:p>
        </p:txBody>
      </p:sp>
      <p:sp>
        <p:nvSpPr>
          <p:cNvPr id="5" name="Footer Placeholder 4">
            <a:extLst>
              <a:ext uri="{FF2B5EF4-FFF2-40B4-BE49-F238E27FC236}">
                <a16:creationId xmlns:a16="http://schemas.microsoft.com/office/drawing/2014/main" id="{2FE81377-6C2F-B963-4FBD-286BD993B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AB621-8FE8-2408-8116-A603B8C2C7D9}"/>
              </a:ext>
            </a:extLst>
          </p:cNvPr>
          <p:cNvSpPr>
            <a:spLocks noGrp="1"/>
          </p:cNvSpPr>
          <p:nvPr>
            <p:ph type="sldNum" sz="quarter" idx="12"/>
          </p:nvPr>
        </p:nvSpPr>
        <p:spPr/>
        <p:txBody>
          <a:bodyPr/>
          <a:lstStyle/>
          <a:p>
            <a:fld id="{6E67E408-6E72-4761-AAAD-52EDF2BE35D7}" type="slidenum">
              <a:rPr lang="en-US" smtClean="0"/>
              <a:t>‹#›</a:t>
            </a:fld>
            <a:endParaRPr lang="en-US"/>
          </a:p>
        </p:txBody>
      </p:sp>
    </p:spTree>
    <p:extLst>
      <p:ext uri="{BB962C8B-B14F-4D97-AF65-F5344CB8AC3E}">
        <p14:creationId xmlns:p14="http://schemas.microsoft.com/office/powerpoint/2010/main" val="376596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67EF-0DD1-8A2F-802F-10B897CCA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0B8C7E-9A23-53FE-8F8B-2A1596298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F59D2C-381B-5A6E-C336-F282DE1FE600}"/>
              </a:ext>
            </a:extLst>
          </p:cNvPr>
          <p:cNvSpPr>
            <a:spLocks noGrp="1"/>
          </p:cNvSpPr>
          <p:nvPr>
            <p:ph type="dt" sz="half" idx="10"/>
          </p:nvPr>
        </p:nvSpPr>
        <p:spPr/>
        <p:txBody>
          <a:bodyPr/>
          <a:lstStyle/>
          <a:p>
            <a:fld id="{18EEE359-771E-4638-A379-6D8FF7D08BBC}" type="datetimeFigureOut">
              <a:rPr lang="en-US" smtClean="0"/>
              <a:t>7/12/2023</a:t>
            </a:fld>
            <a:endParaRPr lang="en-US"/>
          </a:p>
        </p:txBody>
      </p:sp>
      <p:sp>
        <p:nvSpPr>
          <p:cNvPr id="5" name="Footer Placeholder 4">
            <a:extLst>
              <a:ext uri="{FF2B5EF4-FFF2-40B4-BE49-F238E27FC236}">
                <a16:creationId xmlns:a16="http://schemas.microsoft.com/office/drawing/2014/main" id="{92FFDE40-04D6-DA75-552F-187E87BC8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11A5D-1989-EFB9-8111-8A64B8FC9920}"/>
              </a:ext>
            </a:extLst>
          </p:cNvPr>
          <p:cNvSpPr>
            <a:spLocks noGrp="1"/>
          </p:cNvSpPr>
          <p:nvPr>
            <p:ph type="sldNum" sz="quarter" idx="12"/>
          </p:nvPr>
        </p:nvSpPr>
        <p:spPr/>
        <p:txBody>
          <a:bodyPr/>
          <a:lstStyle/>
          <a:p>
            <a:fld id="{6E67E408-6E72-4761-AAAD-52EDF2BE35D7}" type="slidenum">
              <a:rPr lang="en-US" smtClean="0"/>
              <a:t>‹#›</a:t>
            </a:fld>
            <a:endParaRPr lang="en-US"/>
          </a:p>
        </p:txBody>
      </p:sp>
    </p:spTree>
    <p:extLst>
      <p:ext uri="{BB962C8B-B14F-4D97-AF65-F5344CB8AC3E}">
        <p14:creationId xmlns:p14="http://schemas.microsoft.com/office/powerpoint/2010/main" val="4093906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70486E-D4BC-E021-039B-F485559F78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022019-41FD-62C2-C6FC-E3C3983B1C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35346-8113-6001-1DBC-E4DB134D5701}"/>
              </a:ext>
            </a:extLst>
          </p:cNvPr>
          <p:cNvSpPr>
            <a:spLocks noGrp="1"/>
          </p:cNvSpPr>
          <p:nvPr>
            <p:ph type="dt" sz="half" idx="10"/>
          </p:nvPr>
        </p:nvSpPr>
        <p:spPr/>
        <p:txBody>
          <a:bodyPr/>
          <a:lstStyle/>
          <a:p>
            <a:fld id="{18EEE359-771E-4638-A379-6D8FF7D08BBC}" type="datetimeFigureOut">
              <a:rPr lang="en-US" smtClean="0"/>
              <a:t>7/12/2023</a:t>
            </a:fld>
            <a:endParaRPr lang="en-US"/>
          </a:p>
        </p:txBody>
      </p:sp>
      <p:sp>
        <p:nvSpPr>
          <p:cNvPr id="5" name="Footer Placeholder 4">
            <a:extLst>
              <a:ext uri="{FF2B5EF4-FFF2-40B4-BE49-F238E27FC236}">
                <a16:creationId xmlns:a16="http://schemas.microsoft.com/office/drawing/2014/main" id="{ED7B7B95-E993-6217-E67D-3CDEC0A89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ADA3B-0B71-4C05-F263-4691D41E83E0}"/>
              </a:ext>
            </a:extLst>
          </p:cNvPr>
          <p:cNvSpPr>
            <a:spLocks noGrp="1"/>
          </p:cNvSpPr>
          <p:nvPr>
            <p:ph type="sldNum" sz="quarter" idx="12"/>
          </p:nvPr>
        </p:nvSpPr>
        <p:spPr/>
        <p:txBody>
          <a:bodyPr/>
          <a:lstStyle/>
          <a:p>
            <a:fld id="{6E67E408-6E72-4761-AAAD-52EDF2BE35D7}" type="slidenum">
              <a:rPr lang="en-US" smtClean="0"/>
              <a:t>‹#›</a:t>
            </a:fld>
            <a:endParaRPr lang="en-US"/>
          </a:p>
        </p:txBody>
      </p:sp>
    </p:spTree>
    <p:extLst>
      <p:ext uri="{BB962C8B-B14F-4D97-AF65-F5344CB8AC3E}">
        <p14:creationId xmlns:p14="http://schemas.microsoft.com/office/powerpoint/2010/main" val="242672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DB3B-F50D-877C-1739-586ECEA29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FE54A-7B68-19AD-7FE2-0BAD08DF48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ED3AC-4CBB-987E-7D14-755087C24822}"/>
              </a:ext>
            </a:extLst>
          </p:cNvPr>
          <p:cNvSpPr>
            <a:spLocks noGrp="1"/>
          </p:cNvSpPr>
          <p:nvPr>
            <p:ph type="dt" sz="half" idx="10"/>
          </p:nvPr>
        </p:nvSpPr>
        <p:spPr/>
        <p:txBody>
          <a:bodyPr/>
          <a:lstStyle/>
          <a:p>
            <a:fld id="{18EEE359-771E-4638-A379-6D8FF7D08BBC}" type="datetimeFigureOut">
              <a:rPr lang="en-US" smtClean="0"/>
              <a:t>7/12/2023</a:t>
            </a:fld>
            <a:endParaRPr lang="en-US"/>
          </a:p>
        </p:txBody>
      </p:sp>
      <p:sp>
        <p:nvSpPr>
          <p:cNvPr id="5" name="Footer Placeholder 4">
            <a:extLst>
              <a:ext uri="{FF2B5EF4-FFF2-40B4-BE49-F238E27FC236}">
                <a16:creationId xmlns:a16="http://schemas.microsoft.com/office/drawing/2014/main" id="{AB9FED45-12EE-2773-2D79-D143AE07B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C42BA-0623-7914-95AB-4E8073623B4D}"/>
              </a:ext>
            </a:extLst>
          </p:cNvPr>
          <p:cNvSpPr>
            <a:spLocks noGrp="1"/>
          </p:cNvSpPr>
          <p:nvPr>
            <p:ph type="sldNum" sz="quarter" idx="12"/>
          </p:nvPr>
        </p:nvSpPr>
        <p:spPr/>
        <p:txBody>
          <a:bodyPr/>
          <a:lstStyle/>
          <a:p>
            <a:fld id="{6E67E408-6E72-4761-AAAD-52EDF2BE35D7}" type="slidenum">
              <a:rPr lang="en-US" smtClean="0"/>
              <a:t>‹#›</a:t>
            </a:fld>
            <a:endParaRPr lang="en-US"/>
          </a:p>
        </p:txBody>
      </p:sp>
    </p:spTree>
    <p:extLst>
      <p:ext uri="{BB962C8B-B14F-4D97-AF65-F5344CB8AC3E}">
        <p14:creationId xmlns:p14="http://schemas.microsoft.com/office/powerpoint/2010/main" val="4119456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47BB-559A-9450-1FE2-93CAFF3169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F2ACD-AB21-73FA-DCA4-FF35F907CC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D6076F-8046-BF66-060F-B2E2A690ECFF}"/>
              </a:ext>
            </a:extLst>
          </p:cNvPr>
          <p:cNvSpPr>
            <a:spLocks noGrp="1"/>
          </p:cNvSpPr>
          <p:nvPr>
            <p:ph type="dt" sz="half" idx="10"/>
          </p:nvPr>
        </p:nvSpPr>
        <p:spPr/>
        <p:txBody>
          <a:bodyPr/>
          <a:lstStyle/>
          <a:p>
            <a:fld id="{18EEE359-771E-4638-A379-6D8FF7D08BBC}" type="datetimeFigureOut">
              <a:rPr lang="en-US" smtClean="0"/>
              <a:t>7/12/2023</a:t>
            </a:fld>
            <a:endParaRPr lang="en-US"/>
          </a:p>
        </p:txBody>
      </p:sp>
      <p:sp>
        <p:nvSpPr>
          <p:cNvPr id="5" name="Footer Placeholder 4">
            <a:extLst>
              <a:ext uri="{FF2B5EF4-FFF2-40B4-BE49-F238E27FC236}">
                <a16:creationId xmlns:a16="http://schemas.microsoft.com/office/drawing/2014/main" id="{657943A8-70E0-671C-9548-A603F54A0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4ED0C-C2BD-A2C4-5F71-F73E179E8CEC}"/>
              </a:ext>
            </a:extLst>
          </p:cNvPr>
          <p:cNvSpPr>
            <a:spLocks noGrp="1"/>
          </p:cNvSpPr>
          <p:nvPr>
            <p:ph type="sldNum" sz="quarter" idx="12"/>
          </p:nvPr>
        </p:nvSpPr>
        <p:spPr/>
        <p:txBody>
          <a:bodyPr/>
          <a:lstStyle/>
          <a:p>
            <a:fld id="{6E67E408-6E72-4761-AAAD-52EDF2BE35D7}" type="slidenum">
              <a:rPr lang="en-US" smtClean="0"/>
              <a:t>‹#›</a:t>
            </a:fld>
            <a:endParaRPr lang="en-US"/>
          </a:p>
        </p:txBody>
      </p:sp>
    </p:spTree>
    <p:extLst>
      <p:ext uri="{BB962C8B-B14F-4D97-AF65-F5344CB8AC3E}">
        <p14:creationId xmlns:p14="http://schemas.microsoft.com/office/powerpoint/2010/main" val="242540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B3A0-CFEB-467C-CBA8-455B79F9A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0788DF-10E2-F252-5AE1-04BC1821CF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88955E-A29B-E9B9-E3CF-28377A224D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F4F78C-53C3-554D-E2C7-1B2711205369}"/>
              </a:ext>
            </a:extLst>
          </p:cNvPr>
          <p:cNvSpPr>
            <a:spLocks noGrp="1"/>
          </p:cNvSpPr>
          <p:nvPr>
            <p:ph type="dt" sz="half" idx="10"/>
          </p:nvPr>
        </p:nvSpPr>
        <p:spPr/>
        <p:txBody>
          <a:bodyPr/>
          <a:lstStyle/>
          <a:p>
            <a:fld id="{18EEE359-771E-4638-A379-6D8FF7D08BBC}" type="datetimeFigureOut">
              <a:rPr lang="en-US" smtClean="0"/>
              <a:t>7/12/2023</a:t>
            </a:fld>
            <a:endParaRPr lang="en-US"/>
          </a:p>
        </p:txBody>
      </p:sp>
      <p:sp>
        <p:nvSpPr>
          <p:cNvPr id="6" name="Footer Placeholder 5">
            <a:extLst>
              <a:ext uri="{FF2B5EF4-FFF2-40B4-BE49-F238E27FC236}">
                <a16:creationId xmlns:a16="http://schemas.microsoft.com/office/drawing/2014/main" id="{2D27C2B3-5D97-2EDA-10A6-DBB1B6672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D1F3E-B667-DECA-A3FF-06008E4F3C33}"/>
              </a:ext>
            </a:extLst>
          </p:cNvPr>
          <p:cNvSpPr>
            <a:spLocks noGrp="1"/>
          </p:cNvSpPr>
          <p:nvPr>
            <p:ph type="sldNum" sz="quarter" idx="12"/>
          </p:nvPr>
        </p:nvSpPr>
        <p:spPr/>
        <p:txBody>
          <a:bodyPr/>
          <a:lstStyle/>
          <a:p>
            <a:fld id="{6E67E408-6E72-4761-AAAD-52EDF2BE35D7}" type="slidenum">
              <a:rPr lang="en-US" smtClean="0"/>
              <a:t>‹#›</a:t>
            </a:fld>
            <a:endParaRPr lang="en-US"/>
          </a:p>
        </p:txBody>
      </p:sp>
    </p:spTree>
    <p:extLst>
      <p:ext uri="{BB962C8B-B14F-4D97-AF65-F5344CB8AC3E}">
        <p14:creationId xmlns:p14="http://schemas.microsoft.com/office/powerpoint/2010/main" val="75284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E275-328B-FC4F-0A87-444967AC34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77C564-15DD-0198-DE69-F3ABFB97AD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1D3910-8741-E993-1D24-19A988C6C4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FEE196-55EA-D510-5EB0-48E6987B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9B146-4002-5FD9-CC5B-A417CF94F5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ABE73F-256F-56DE-DDBF-ED996147585B}"/>
              </a:ext>
            </a:extLst>
          </p:cNvPr>
          <p:cNvSpPr>
            <a:spLocks noGrp="1"/>
          </p:cNvSpPr>
          <p:nvPr>
            <p:ph type="dt" sz="half" idx="10"/>
          </p:nvPr>
        </p:nvSpPr>
        <p:spPr/>
        <p:txBody>
          <a:bodyPr/>
          <a:lstStyle/>
          <a:p>
            <a:fld id="{18EEE359-771E-4638-A379-6D8FF7D08BBC}" type="datetimeFigureOut">
              <a:rPr lang="en-US" smtClean="0"/>
              <a:t>7/12/2023</a:t>
            </a:fld>
            <a:endParaRPr lang="en-US"/>
          </a:p>
        </p:txBody>
      </p:sp>
      <p:sp>
        <p:nvSpPr>
          <p:cNvPr id="8" name="Footer Placeholder 7">
            <a:extLst>
              <a:ext uri="{FF2B5EF4-FFF2-40B4-BE49-F238E27FC236}">
                <a16:creationId xmlns:a16="http://schemas.microsoft.com/office/drawing/2014/main" id="{93D72904-6F14-1E2C-1075-A029C1616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B270B2-CEA5-A32D-3D2A-8B91F6847381}"/>
              </a:ext>
            </a:extLst>
          </p:cNvPr>
          <p:cNvSpPr>
            <a:spLocks noGrp="1"/>
          </p:cNvSpPr>
          <p:nvPr>
            <p:ph type="sldNum" sz="quarter" idx="12"/>
          </p:nvPr>
        </p:nvSpPr>
        <p:spPr/>
        <p:txBody>
          <a:bodyPr/>
          <a:lstStyle/>
          <a:p>
            <a:fld id="{6E67E408-6E72-4761-AAAD-52EDF2BE35D7}" type="slidenum">
              <a:rPr lang="en-US" smtClean="0"/>
              <a:t>‹#›</a:t>
            </a:fld>
            <a:endParaRPr lang="en-US"/>
          </a:p>
        </p:txBody>
      </p:sp>
    </p:spTree>
    <p:extLst>
      <p:ext uri="{BB962C8B-B14F-4D97-AF65-F5344CB8AC3E}">
        <p14:creationId xmlns:p14="http://schemas.microsoft.com/office/powerpoint/2010/main" val="241113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84C6-0BB5-4F4C-68AC-D47F9A32CD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25775E-D9EA-E70F-726B-DDCF4F2AC310}"/>
              </a:ext>
            </a:extLst>
          </p:cNvPr>
          <p:cNvSpPr>
            <a:spLocks noGrp="1"/>
          </p:cNvSpPr>
          <p:nvPr>
            <p:ph type="dt" sz="half" idx="10"/>
          </p:nvPr>
        </p:nvSpPr>
        <p:spPr/>
        <p:txBody>
          <a:bodyPr/>
          <a:lstStyle/>
          <a:p>
            <a:fld id="{18EEE359-771E-4638-A379-6D8FF7D08BBC}" type="datetimeFigureOut">
              <a:rPr lang="en-US" smtClean="0"/>
              <a:t>7/12/2023</a:t>
            </a:fld>
            <a:endParaRPr lang="en-US"/>
          </a:p>
        </p:txBody>
      </p:sp>
      <p:sp>
        <p:nvSpPr>
          <p:cNvPr id="4" name="Footer Placeholder 3">
            <a:extLst>
              <a:ext uri="{FF2B5EF4-FFF2-40B4-BE49-F238E27FC236}">
                <a16:creationId xmlns:a16="http://schemas.microsoft.com/office/drawing/2014/main" id="{25C34199-A8F2-E0FD-909D-A58874D865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1F5CCE-52B1-8F6B-343F-E6D5A73A747C}"/>
              </a:ext>
            </a:extLst>
          </p:cNvPr>
          <p:cNvSpPr>
            <a:spLocks noGrp="1"/>
          </p:cNvSpPr>
          <p:nvPr>
            <p:ph type="sldNum" sz="quarter" idx="12"/>
          </p:nvPr>
        </p:nvSpPr>
        <p:spPr/>
        <p:txBody>
          <a:bodyPr/>
          <a:lstStyle/>
          <a:p>
            <a:fld id="{6E67E408-6E72-4761-AAAD-52EDF2BE35D7}" type="slidenum">
              <a:rPr lang="en-US" smtClean="0"/>
              <a:t>‹#›</a:t>
            </a:fld>
            <a:endParaRPr lang="en-US"/>
          </a:p>
        </p:txBody>
      </p:sp>
    </p:spTree>
    <p:extLst>
      <p:ext uri="{BB962C8B-B14F-4D97-AF65-F5344CB8AC3E}">
        <p14:creationId xmlns:p14="http://schemas.microsoft.com/office/powerpoint/2010/main" val="230263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0CD195-03B3-596C-1C32-39985CE5D948}"/>
              </a:ext>
            </a:extLst>
          </p:cNvPr>
          <p:cNvSpPr>
            <a:spLocks noGrp="1"/>
          </p:cNvSpPr>
          <p:nvPr>
            <p:ph type="dt" sz="half" idx="10"/>
          </p:nvPr>
        </p:nvSpPr>
        <p:spPr/>
        <p:txBody>
          <a:bodyPr/>
          <a:lstStyle/>
          <a:p>
            <a:fld id="{18EEE359-771E-4638-A379-6D8FF7D08BBC}" type="datetimeFigureOut">
              <a:rPr lang="en-US" smtClean="0"/>
              <a:t>7/12/2023</a:t>
            </a:fld>
            <a:endParaRPr lang="en-US"/>
          </a:p>
        </p:txBody>
      </p:sp>
      <p:sp>
        <p:nvSpPr>
          <p:cNvPr id="3" name="Footer Placeholder 2">
            <a:extLst>
              <a:ext uri="{FF2B5EF4-FFF2-40B4-BE49-F238E27FC236}">
                <a16:creationId xmlns:a16="http://schemas.microsoft.com/office/drawing/2014/main" id="{CDE06076-099A-9C09-1D75-99F73FE5E5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5F4A42-DB19-1F42-F0C3-1A82B8984C3A}"/>
              </a:ext>
            </a:extLst>
          </p:cNvPr>
          <p:cNvSpPr>
            <a:spLocks noGrp="1"/>
          </p:cNvSpPr>
          <p:nvPr>
            <p:ph type="sldNum" sz="quarter" idx="12"/>
          </p:nvPr>
        </p:nvSpPr>
        <p:spPr/>
        <p:txBody>
          <a:bodyPr/>
          <a:lstStyle/>
          <a:p>
            <a:fld id="{6E67E408-6E72-4761-AAAD-52EDF2BE35D7}" type="slidenum">
              <a:rPr lang="en-US" smtClean="0"/>
              <a:t>‹#›</a:t>
            </a:fld>
            <a:endParaRPr lang="en-US"/>
          </a:p>
        </p:txBody>
      </p:sp>
    </p:spTree>
    <p:extLst>
      <p:ext uri="{BB962C8B-B14F-4D97-AF65-F5344CB8AC3E}">
        <p14:creationId xmlns:p14="http://schemas.microsoft.com/office/powerpoint/2010/main" val="56049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F52AD-EDFE-2D39-4184-906E29925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7A3DEA-3307-1CCD-7371-A8CD79E38C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0F3DF7-CEB3-1DFD-A1AC-1612A12CD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815FC-3242-47E2-28A1-95685FFD6333}"/>
              </a:ext>
            </a:extLst>
          </p:cNvPr>
          <p:cNvSpPr>
            <a:spLocks noGrp="1"/>
          </p:cNvSpPr>
          <p:nvPr>
            <p:ph type="dt" sz="half" idx="10"/>
          </p:nvPr>
        </p:nvSpPr>
        <p:spPr/>
        <p:txBody>
          <a:bodyPr/>
          <a:lstStyle/>
          <a:p>
            <a:fld id="{18EEE359-771E-4638-A379-6D8FF7D08BBC}" type="datetimeFigureOut">
              <a:rPr lang="en-US" smtClean="0"/>
              <a:t>7/12/2023</a:t>
            </a:fld>
            <a:endParaRPr lang="en-US"/>
          </a:p>
        </p:txBody>
      </p:sp>
      <p:sp>
        <p:nvSpPr>
          <p:cNvPr id="6" name="Footer Placeholder 5">
            <a:extLst>
              <a:ext uri="{FF2B5EF4-FFF2-40B4-BE49-F238E27FC236}">
                <a16:creationId xmlns:a16="http://schemas.microsoft.com/office/drawing/2014/main" id="{FF19C6F6-3886-0ECA-84DD-B0C89197BC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D1E98-2DD4-89B8-8DEE-D3DB354022A6}"/>
              </a:ext>
            </a:extLst>
          </p:cNvPr>
          <p:cNvSpPr>
            <a:spLocks noGrp="1"/>
          </p:cNvSpPr>
          <p:nvPr>
            <p:ph type="sldNum" sz="quarter" idx="12"/>
          </p:nvPr>
        </p:nvSpPr>
        <p:spPr/>
        <p:txBody>
          <a:bodyPr/>
          <a:lstStyle/>
          <a:p>
            <a:fld id="{6E67E408-6E72-4761-AAAD-52EDF2BE35D7}" type="slidenum">
              <a:rPr lang="en-US" smtClean="0"/>
              <a:t>‹#›</a:t>
            </a:fld>
            <a:endParaRPr lang="en-US"/>
          </a:p>
        </p:txBody>
      </p:sp>
    </p:spTree>
    <p:extLst>
      <p:ext uri="{BB962C8B-B14F-4D97-AF65-F5344CB8AC3E}">
        <p14:creationId xmlns:p14="http://schemas.microsoft.com/office/powerpoint/2010/main" val="24004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7C87-2DD7-EE02-2BB9-DAB856434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5961A0-B134-66EA-D27C-E053C5A71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81EADB-2DFC-5E81-436C-341D70BC5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AF4A1B-A7E8-A4D5-5543-7881EE0AC114}"/>
              </a:ext>
            </a:extLst>
          </p:cNvPr>
          <p:cNvSpPr>
            <a:spLocks noGrp="1"/>
          </p:cNvSpPr>
          <p:nvPr>
            <p:ph type="dt" sz="half" idx="10"/>
          </p:nvPr>
        </p:nvSpPr>
        <p:spPr/>
        <p:txBody>
          <a:bodyPr/>
          <a:lstStyle/>
          <a:p>
            <a:fld id="{18EEE359-771E-4638-A379-6D8FF7D08BBC}" type="datetimeFigureOut">
              <a:rPr lang="en-US" smtClean="0"/>
              <a:t>7/12/2023</a:t>
            </a:fld>
            <a:endParaRPr lang="en-US"/>
          </a:p>
        </p:txBody>
      </p:sp>
      <p:sp>
        <p:nvSpPr>
          <p:cNvPr id="6" name="Footer Placeholder 5">
            <a:extLst>
              <a:ext uri="{FF2B5EF4-FFF2-40B4-BE49-F238E27FC236}">
                <a16:creationId xmlns:a16="http://schemas.microsoft.com/office/drawing/2014/main" id="{F6F22FA0-61D5-EAA5-D6B4-08A7F1096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95829-F4AC-9899-D97B-154BF587E54E}"/>
              </a:ext>
            </a:extLst>
          </p:cNvPr>
          <p:cNvSpPr>
            <a:spLocks noGrp="1"/>
          </p:cNvSpPr>
          <p:nvPr>
            <p:ph type="sldNum" sz="quarter" idx="12"/>
          </p:nvPr>
        </p:nvSpPr>
        <p:spPr/>
        <p:txBody>
          <a:bodyPr/>
          <a:lstStyle/>
          <a:p>
            <a:fld id="{6E67E408-6E72-4761-AAAD-52EDF2BE35D7}" type="slidenum">
              <a:rPr lang="en-US" smtClean="0"/>
              <a:t>‹#›</a:t>
            </a:fld>
            <a:endParaRPr lang="en-US"/>
          </a:p>
        </p:txBody>
      </p:sp>
    </p:spTree>
    <p:extLst>
      <p:ext uri="{BB962C8B-B14F-4D97-AF65-F5344CB8AC3E}">
        <p14:creationId xmlns:p14="http://schemas.microsoft.com/office/powerpoint/2010/main" val="3686728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0671B-7B49-C20D-D84F-CD685768F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076192-86F9-FD62-0544-AA8C4922B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FE9E2-8E6A-6DBA-6145-C48185A0F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EE359-771E-4638-A379-6D8FF7D08BBC}" type="datetimeFigureOut">
              <a:rPr lang="en-US" smtClean="0"/>
              <a:t>7/12/2023</a:t>
            </a:fld>
            <a:endParaRPr lang="en-US"/>
          </a:p>
        </p:txBody>
      </p:sp>
      <p:sp>
        <p:nvSpPr>
          <p:cNvPr id="5" name="Footer Placeholder 4">
            <a:extLst>
              <a:ext uri="{FF2B5EF4-FFF2-40B4-BE49-F238E27FC236}">
                <a16:creationId xmlns:a16="http://schemas.microsoft.com/office/drawing/2014/main" id="{B56A935A-00B7-20E7-7F9B-39DAB76DBC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866E50-FC38-5203-794C-1EB35A598F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7E408-6E72-4761-AAAD-52EDF2BE35D7}" type="slidenum">
              <a:rPr lang="en-US" smtClean="0"/>
              <a:t>‹#›</a:t>
            </a:fld>
            <a:endParaRPr lang="en-US"/>
          </a:p>
        </p:txBody>
      </p:sp>
    </p:spTree>
    <p:extLst>
      <p:ext uri="{BB962C8B-B14F-4D97-AF65-F5344CB8AC3E}">
        <p14:creationId xmlns:p14="http://schemas.microsoft.com/office/powerpoint/2010/main" val="363821304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Laser_cannon" TargetMode="External"/><Relationship Id="rId2" Type="http://schemas.openxmlformats.org/officeDocument/2006/relationships/hyperlink" Target="https://en.wikipedia.org/wiki/Fixed_shooter" TargetMode="External"/><Relationship Id="rId1" Type="http://schemas.openxmlformats.org/officeDocument/2006/relationships/slideLayout" Target="../slideLayouts/slideLayout2.xml"/><Relationship Id="rId5" Type="http://schemas.openxmlformats.org/officeDocument/2006/relationships/hyperlink" Target="https://en.wikipedia.org/wiki/Video_game_music" TargetMode="External"/><Relationship Id="rId4" Type="http://schemas.openxmlformats.org/officeDocument/2006/relationships/hyperlink" Target="https://en.wikipedia.org/wiki/Bunk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54B3-B377-366D-D361-6C24ED8F3E86}"/>
              </a:ext>
            </a:extLst>
          </p:cNvPr>
          <p:cNvSpPr>
            <a:spLocks noGrp="1"/>
          </p:cNvSpPr>
          <p:nvPr>
            <p:ph type="ctrTitle"/>
          </p:nvPr>
        </p:nvSpPr>
        <p:spPr/>
        <p:txBody>
          <a:bodyPr/>
          <a:lstStyle/>
          <a:p>
            <a:r>
              <a:rPr lang="en-US" dirty="0"/>
              <a:t>“SPACE INVADER”</a:t>
            </a:r>
          </a:p>
        </p:txBody>
      </p:sp>
      <p:sp>
        <p:nvSpPr>
          <p:cNvPr id="3" name="Subtitle 2">
            <a:extLst>
              <a:ext uri="{FF2B5EF4-FFF2-40B4-BE49-F238E27FC236}">
                <a16:creationId xmlns:a16="http://schemas.microsoft.com/office/drawing/2014/main" id="{5D3F3ACA-E653-B25D-DE99-90E28DA252C5}"/>
              </a:ext>
            </a:extLst>
          </p:cNvPr>
          <p:cNvSpPr>
            <a:spLocks noGrp="1"/>
          </p:cNvSpPr>
          <p:nvPr>
            <p:ph type="subTitle" idx="1"/>
          </p:nvPr>
        </p:nvSpPr>
        <p:spPr/>
        <p:txBody>
          <a:bodyPr/>
          <a:lstStyle/>
          <a:p>
            <a:r>
              <a:rPr lang="en-US" dirty="0"/>
              <a:t>Terminal Project</a:t>
            </a:r>
          </a:p>
          <a:p>
            <a:r>
              <a:rPr lang="en-US" dirty="0"/>
              <a:t>Muhammad Ali Zafar (SP21-BAI-016)</a:t>
            </a:r>
          </a:p>
          <a:p>
            <a:endParaRPr lang="en-US" dirty="0"/>
          </a:p>
          <a:p>
            <a:endParaRPr lang="en-US" dirty="0"/>
          </a:p>
        </p:txBody>
      </p:sp>
    </p:spTree>
    <p:extLst>
      <p:ext uri="{BB962C8B-B14F-4D97-AF65-F5344CB8AC3E}">
        <p14:creationId xmlns:p14="http://schemas.microsoft.com/office/powerpoint/2010/main" val="222337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6126-380E-4981-F23F-25A34A375B8E}"/>
              </a:ext>
            </a:extLst>
          </p:cNvPr>
          <p:cNvSpPr>
            <a:spLocks noGrp="1"/>
          </p:cNvSpPr>
          <p:nvPr>
            <p:ph type="title"/>
          </p:nvPr>
        </p:nvSpPr>
        <p:spPr/>
        <p:txBody>
          <a:bodyPr/>
          <a:lstStyle/>
          <a:p>
            <a:r>
              <a:rPr lang="en-US" b="1" dirty="0"/>
              <a:t>                                Functions</a:t>
            </a:r>
          </a:p>
        </p:txBody>
      </p:sp>
      <p:sp>
        <p:nvSpPr>
          <p:cNvPr id="3" name="Content Placeholder 2">
            <a:extLst>
              <a:ext uri="{FF2B5EF4-FFF2-40B4-BE49-F238E27FC236}">
                <a16:creationId xmlns:a16="http://schemas.microsoft.com/office/drawing/2014/main" id="{5574F275-C0E0-46D4-38A1-3968A431FF25}"/>
              </a:ext>
            </a:extLst>
          </p:cNvPr>
          <p:cNvSpPr>
            <a:spLocks noGrp="1"/>
          </p:cNvSpPr>
          <p:nvPr>
            <p:ph idx="1"/>
          </p:nvPr>
        </p:nvSpPr>
        <p:spPr/>
        <p:txBody>
          <a:bodyPr/>
          <a:lstStyle/>
          <a:p>
            <a:r>
              <a:rPr lang="en-US" sz="2400" dirty="0"/>
              <a:t>cooldown(self)</a:t>
            </a:r>
          </a:p>
          <a:p>
            <a:pPr marL="0" indent="0">
              <a:buNone/>
            </a:pPr>
            <a:r>
              <a:rPr lang="en-US" sz="2400" dirty="0"/>
              <a:t>      The purpose of this function is to have a cool down counter which means that after a ship has shot a laser, the next laser can’t be shot immediately. There should be a time gap of for example half of a second. </a:t>
            </a:r>
          </a:p>
          <a:p>
            <a:pPr marL="0" indent="0">
              <a:buNone/>
            </a:pPr>
            <a:endParaRPr lang="en-US" sz="2400" dirty="0"/>
          </a:p>
          <a:p>
            <a:pPr marL="0" indent="0">
              <a:buNone/>
            </a:pPr>
            <a:r>
              <a:rPr lang="en-US" sz="2400" dirty="0"/>
              <a:t>Collision check(self)</a:t>
            </a:r>
          </a:p>
          <a:p>
            <a:pPr marL="0" indent="0">
              <a:buNone/>
            </a:pPr>
            <a:r>
              <a:rPr lang="en-US" sz="2400" dirty="0"/>
              <a:t>      The purpose of this function is to check whether the laser of player or alien hit each other .  This has been implemented by checking that the pixels of objects overlap or not.</a:t>
            </a:r>
          </a:p>
          <a:p>
            <a:pPr marL="0" indent="0">
              <a:buNone/>
            </a:pPr>
            <a:endParaRPr lang="en-US" sz="2400" dirty="0"/>
          </a:p>
          <a:p>
            <a:endParaRPr lang="en-US" dirty="0"/>
          </a:p>
        </p:txBody>
      </p:sp>
    </p:spTree>
    <p:extLst>
      <p:ext uri="{BB962C8B-B14F-4D97-AF65-F5344CB8AC3E}">
        <p14:creationId xmlns:p14="http://schemas.microsoft.com/office/powerpoint/2010/main" val="109789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2C7434C5-3CC0-583F-7787-7FBAEED9C0C5}"/>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4400" b="1" kern="1200" dirty="0">
                <a:solidFill>
                  <a:schemeClr val="tx1"/>
                </a:solidFill>
                <a:latin typeface="+mj-lt"/>
                <a:ea typeface="+mj-ea"/>
                <a:cs typeface="+mj-cs"/>
              </a:rPr>
              <a:t>Collision Checks</a:t>
            </a:r>
          </a:p>
        </p:txBody>
      </p:sp>
      <p:sp>
        <p:nvSpPr>
          <p:cNvPr id="3" name="Content Placeholder 2">
            <a:extLst>
              <a:ext uri="{FF2B5EF4-FFF2-40B4-BE49-F238E27FC236}">
                <a16:creationId xmlns:a16="http://schemas.microsoft.com/office/drawing/2014/main" id="{AFB8FA1C-3ED6-EE60-F938-1E719787468D}"/>
              </a:ext>
            </a:extLst>
          </p:cNvPr>
          <p:cNvSpPr>
            <a:spLocks noGrp="1"/>
          </p:cNvSpPr>
          <p:nvPr>
            <p:ph type="body" sz="half" idx="2"/>
          </p:nvPr>
        </p:nvSpPr>
        <p:spPr>
          <a:xfrm>
            <a:off x="862366" y="2194102"/>
            <a:ext cx="3427001" cy="3908586"/>
          </a:xfrm>
        </p:spPr>
        <p:txBody>
          <a:bodyPr vert="horz" lIns="91440" tIns="45720" rIns="91440" bIns="45720" rtlCol="0">
            <a:normAutofit/>
          </a:bodyPr>
          <a:lstStyle/>
          <a:p>
            <a:pPr indent="-228600">
              <a:buFont typeface="Arial" panose="020B0604020202020204" pitchFamily="34" charset="0"/>
              <a:buChar char="•"/>
            </a:pPr>
            <a:endParaRPr lang="en-US" sz="2000"/>
          </a:p>
          <a:p>
            <a:pPr indent="-228600">
              <a:buFont typeface="Arial" panose="020B0604020202020204" pitchFamily="34" charset="0"/>
              <a:buChar char="•"/>
            </a:pPr>
            <a:r>
              <a:rPr lang="en-US" sz="2000"/>
              <a:t> When player  intersects aliens, player loses. </a:t>
            </a:r>
          </a:p>
          <a:p>
            <a:pPr indent="-228600">
              <a:buFont typeface="Arial" panose="020B0604020202020204" pitchFamily="34" charset="0"/>
              <a:buChar char="•"/>
            </a:pPr>
            <a:r>
              <a:rPr lang="en-US" sz="2000"/>
              <a:t> When alien laser intersects player , player loses </a:t>
            </a:r>
          </a:p>
          <a:p>
            <a:pPr indent="-228600">
              <a:buFont typeface="Arial" panose="020B0604020202020204" pitchFamily="34" charset="0"/>
              <a:buChar char="•"/>
            </a:pPr>
            <a:r>
              <a:rPr lang="en-US" sz="2000"/>
              <a:t> When aliens hit the bottom of screen, player loses </a:t>
            </a:r>
          </a:p>
          <a:p>
            <a:pPr indent="-228600">
              <a:buFont typeface="Arial" panose="020B0604020202020204" pitchFamily="34" charset="0"/>
              <a:buChar char="•"/>
            </a:pPr>
            <a:r>
              <a:rPr lang="en-US" sz="2000"/>
              <a:t> When aliens intersects player bullet, ship sprite is killed</a:t>
            </a:r>
          </a:p>
        </p:txBody>
      </p:sp>
      <p:pic>
        <p:nvPicPr>
          <p:cNvPr id="7" name="Picture Placeholder 6">
            <a:extLst>
              <a:ext uri="{FF2B5EF4-FFF2-40B4-BE49-F238E27FC236}">
                <a16:creationId xmlns:a16="http://schemas.microsoft.com/office/drawing/2014/main" id="{2B8AE010-33DD-DF80-47D2-B14F6ED5EE74}"/>
              </a:ext>
            </a:extLst>
          </p:cNvPr>
          <p:cNvPicPr>
            <a:picLocks noGrp="1" noChangeAspect="1"/>
          </p:cNvPicPr>
          <p:nvPr>
            <p:ph type="pic" idx="1"/>
          </p:nvPr>
        </p:nvPicPr>
        <p:blipFill rotWithShape="1">
          <a:blip r:embed="rId2"/>
          <a:srcRect l="7514" r="7514"/>
          <a:stretch/>
        </p:blipFill>
        <p:spPr>
          <a:xfrm>
            <a:off x="5445457" y="1014222"/>
            <a:ext cx="6155141" cy="4853297"/>
          </a:xfrm>
          <a:prstGeom prst="rect">
            <a:avLst/>
          </a:prstGeom>
        </p:spPr>
      </p:pic>
    </p:spTree>
    <p:extLst>
      <p:ext uri="{BB962C8B-B14F-4D97-AF65-F5344CB8AC3E}">
        <p14:creationId xmlns:p14="http://schemas.microsoft.com/office/powerpoint/2010/main" val="117197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C5D0D-CD11-FB85-9037-3CB1A9C027A4}"/>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sz="4400" dirty="0">
                <a:solidFill>
                  <a:schemeClr val="bg1"/>
                </a:solidFill>
              </a:rPr>
              <a:t>Input Challenges</a:t>
            </a:r>
          </a:p>
        </p:txBody>
      </p:sp>
      <p:pic>
        <p:nvPicPr>
          <p:cNvPr id="6" name="Picture Placeholder 5">
            <a:extLst>
              <a:ext uri="{FF2B5EF4-FFF2-40B4-BE49-F238E27FC236}">
                <a16:creationId xmlns:a16="http://schemas.microsoft.com/office/drawing/2014/main" id="{31F943CD-97E6-1482-E6B4-156C932F6431}"/>
              </a:ext>
            </a:extLst>
          </p:cNvPr>
          <p:cNvPicPr>
            <a:picLocks noGrp="1" noChangeAspect="1"/>
          </p:cNvPicPr>
          <p:nvPr>
            <p:ph type="pic" idx="1"/>
          </p:nvPr>
        </p:nvPicPr>
        <p:blipFill rotWithShape="1">
          <a:blip r:embed="rId2"/>
          <a:srcRect r="5738" b="-3"/>
          <a:stretch/>
        </p:blipFill>
        <p:spPr>
          <a:xfrm>
            <a:off x="841248" y="2516777"/>
            <a:ext cx="6236208" cy="3660185"/>
          </a:xfrm>
          <a:prstGeom prst="rect">
            <a:avLst/>
          </a:prstGeom>
        </p:spPr>
      </p:pic>
      <p:sp>
        <p:nvSpPr>
          <p:cNvPr id="4" name="Text Placeholder 3">
            <a:extLst>
              <a:ext uri="{FF2B5EF4-FFF2-40B4-BE49-F238E27FC236}">
                <a16:creationId xmlns:a16="http://schemas.microsoft.com/office/drawing/2014/main" id="{BF6C86DF-2257-E92C-B2AF-59A2B2D65F2E}"/>
              </a:ext>
            </a:extLst>
          </p:cNvPr>
          <p:cNvSpPr>
            <a:spLocks noGrp="1"/>
          </p:cNvSpPr>
          <p:nvPr>
            <p:ph type="body" sz="half" idx="2"/>
          </p:nvPr>
        </p:nvSpPr>
        <p:spPr>
          <a:xfrm>
            <a:off x="7546848" y="2516777"/>
            <a:ext cx="3803904" cy="3660185"/>
          </a:xfrm>
        </p:spPr>
        <p:txBody>
          <a:bodyPr vert="horz" lIns="91440" tIns="45720" rIns="91440" bIns="45720" rtlCol="0" anchor="ctr">
            <a:normAutofit/>
          </a:bodyPr>
          <a:lstStyle/>
          <a:p>
            <a:pPr indent="-228600">
              <a:buFont typeface="Arial" panose="020B0604020202020204" pitchFamily="34" charset="0"/>
              <a:buChar char="•"/>
            </a:pPr>
            <a:r>
              <a:rPr lang="en-US" sz="2200" dirty="0"/>
              <a:t>We can customize our input by changing this piece of code we used </a:t>
            </a:r>
          </a:p>
          <a:p>
            <a:pPr indent="-228600">
              <a:buFont typeface="Arial" panose="020B0604020202020204" pitchFamily="34" charset="0"/>
              <a:buChar char="•"/>
            </a:pPr>
            <a:r>
              <a:rPr lang="en-US" sz="2200" dirty="0"/>
              <a:t>‘w’ instead of ‘RIGHT’ and </a:t>
            </a:r>
          </a:p>
          <a:p>
            <a:pPr indent="-228600">
              <a:buFont typeface="Arial" panose="020B0604020202020204" pitchFamily="34" charset="0"/>
              <a:buChar char="•"/>
            </a:pPr>
            <a:r>
              <a:rPr lang="en-US" sz="2200" dirty="0"/>
              <a:t>‘e’ instead of ‘LEFT’ and</a:t>
            </a:r>
          </a:p>
          <a:p>
            <a:pPr indent="-228600">
              <a:buFont typeface="Arial" panose="020B0604020202020204" pitchFamily="34" charset="0"/>
              <a:buChar char="•"/>
            </a:pPr>
            <a:r>
              <a:rPr lang="en-US" sz="2200" dirty="0"/>
              <a:t>‘ENTER’(RETURN) instead of ‘SPACE’ </a:t>
            </a:r>
          </a:p>
        </p:txBody>
      </p:sp>
    </p:spTree>
    <p:extLst>
      <p:ext uri="{BB962C8B-B14F-4D97-AF65-F5344CB8AC3E}">
        <p14:creationId xmlns:p14="http://schemas.microsoft.com/office/powerpoint/2010/main" val="1104410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F1327-EADC-2A43-D6F3-7665C5B3FD8A}"/>
              </a:ext>
            </a:extLst>
          </p:cNvPr>
          <p:cNvSpPr>
            <a:spLocks noGrp="1"/>
          </p:cNvSpPr>
          <p:nvPr>
            <p:ph type="title"/>
          </p:nvPr>
        </p:nvSpPr>
        <p:spPr>
          <a:xfrm>
            <a:off x="1156851" y="637763"/>
            <a:ext cx="2910051" cy="5576768"/>
          </a:xfrm>
        </p:spPr>
        <p:txBody>
          <a:bodyPr vert="horz" lIns="91440" tIns="45720" rIns="91440" bIns="45720" rtlCol="0" anchor="t">
            <a:normAutofit/>
          </a:bodyPr>
          <a:lstStyle/>
          <a:p>
            <a:r>
              <a:rPr lang="en-US" sz="4800" kern="1200" dirty="0">
                <a:solidFill>
                  <a:schemeClr val="bg1"/>
                </a:solidFill>
                <a:latin typeface="+mj-lt"/>
                <a:ea typeface="+mj-ea"/>
                <a:cs typeface="+mj-cs"/>
              </a:rPr>
              <a:t>We can resize our laser easily and change color of lasers </a:t>
            </a:r>
          </a:p>
        </p:txBody>
      </p:sp>
      <p:sp>
        <p:nvSpPr>
          <p:cNvPr id="17" name="Rectangle 1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8B8E1AC-7516-BF2A-60C0-69E0F6B489C4}"/>
              </a:ext>
            </a:extLst>
          </p:cNvPr>
          <p:cNvPicPr>
            <a:picLocks noChangeAspect="1"/>
          </p:cNvPicPr>
          <p:nvPr/>
        </p:nvPicPr>
        <p:blipFill>
          <a:blip r:embed="rId2"/>
          <a:stretch>
            <a:fillRect/>
          </a:stretch>
        </p:blipFill>
        <p:spPr>
          <a:xfrm>
            <a:off x="5439965" y="242888"/>
            <a:ext cx="5592818" cy="1843087"/>
          </a:xfrm>
          <a:prstGeom prst="rect">
            <a:avLst/>
          </a:prstGeom>
        </p:spPr>
      </p:pic>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400612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508230D5-779A-8C87-05AB-5A9AFFC257C4}"/>
              </a:ext>
            </a:extLst>
          </p:cNvPr>
          <p:cNvSpPr>
            <a:spLocks noGrp="1"/>
          </p:cNvSpPr>
          <p:nvPr>
            <p:ph type="body" sz="half" idx="2"/>
          </p:nvPr>
        </p:nvSpPr>
        <p:spPr>
          <a:xfrm>
            <a:off x="5439965" y="2328863"/>
            <a:ext cx="5605390" cy="3885668"/>
          </a:xfrm>
        </p:spPr>
        <p:txBody>
          <a:bodyPr vert="horz" lIns="91440" tIns="45720" rIns="91440" bIns="45720" rtlCol="0">
            <a:normAutofit/>
          </a:bodyPr>
          <a:lstStyle/>
          <a:p>
            <a:pPr indent="-228600">
              <a:buFont typeface="Arial" panose="020B0604020202020204" pitchFamily="34" charset="0"/>
              <a:buChar char="•"/>
            </a:pPr>
            <a:endParaRPr lang="en-US" sz="1800" dirty="0"/>
          </a:p>
        </p:txBody>
      </p:sp>
      <p:pic>
        <p:nvPicPr>
          <p:cNvPr id="8" name="Picture 7">
            <a:extLst>
              <a:ext uri="{FF2B5EF4-FFF2-40B4-BE49-F238E27FC236}">
                <a16:creationId xmlns:a16="http://schemas.microsoft.com/office/drawing/2014/main" id="{037FF2B2-444B-758C-6DD3-B86D09B06D45}"/>
              </a:ext>
            </a:extLst>
          </p:cNvPr>
          <p:cNvPicPr>
            <a:picLocks noChangeAspect="1"/>
          </p:cNvPicPr>
          <p:nvPr/>
        </p:nvPicPr>
        <p:blipFill>
          <a:blip r:embed="rId3"/>
          <a:stretch>
            <a:fillRect/>
          </a:stretch>
        </p:blipFill>
        <p:spPr>
          <a:xfrm>
            <a:off x="5439965" y="2328863"/>
            <a:ext cx="5668166" cy="3996078"/>
          </a:xfrm>
          <a:prstGeom prst="rect">
            <a:avLst/>
          </a:prstGeom>
        </p:spPr>
      </p:pic>
    </p:spTree>
    <p:extLst>
      <p:ext uri="{BB962C8B-B14F-4D97-AF65-F5344CB8AC3E}">
        <p14:creationId xmlns:p14="http://schemas.microsoft.com/office/powerpoint/2010/main" val="1977479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81B709-61A1-1547-F6E2-96E40A59B3F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dirty="0">
                <a:solidFill>
                  <a:srgbClr val="FFFFFF"/>
                </a:solidFill>
              </a:rPr>
              <a:t>Space Invader</a:t>
            </a:r>
          </a:p>
        </p:txBody>
      </p:sp>
      <p:pic>
        <p:nvPicPr>
          <p:cNvPr id="5" name="Picture 4">
            <a:extLst>
              <a:ext uri="{FF2B5EF4-FFF2-40B4-BE49-F238E27FC236}">
                <a16:creationId xmlns:a16="http://schemas.microsoft.com/office/drawing/2014/main" id="{8D3A6B34-33E2-1387-511B-D7A2E8272B2F}"/>
              </a:ext>
            </a:extLst>
          </p:cNvPr>
          <p:cNvPicPr>
            <a:picLocks noChangeAspect="1"/>
          </p:cNvPicPr>
          <p:nvPr/>
        </p:nvPicPr>
        <p:blipFill>
          <a:blip r:embed="rId2"/>
          <a:stretch>
            <a:fillRect/>
          </a:stretch>
        </p:blipFill>
        <p:spPr>
          <a:xfrm>
            <a:off x="5195498" y="961812"/>
            <a:ext cx="4874402" cy="4930987"/>
          </a:xfrm>
          <a:prstGeom prst="rect">
            <a:avLst/>
          </a:prstGeom>
        </p:spPr>
      </p:pic>
    </p:spTree>
    <p:extLst>
      <p:ext uri="{BB962C8B-B14F-4D97-AF65-F5344CB8AC3E}">
        <p14:creationId xmlns:p14="http://schemas.microsoft.com/office/powerpoint/2010/main" val="123860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F5BA-53B0-96A2-2A35-658C3A5FE951}"/>
              </a:ext>
            </a:extLst>
          </p:cNvPr>
          <p:cNvSpPr>
            <a:spLocks noGrp="1"/>
          </p:cNvSpPr>
          <p:nvPr>
            <p:ph type="title"/>
          </p:nvPr>
        </p:nvSpPr>
        <p:spPr/>
        <p:txBody>
          <a:bodyPr/>
          <a:lstStyle/>
          <a:p>
            <a:r>
              <a:rPr lang="en-US" b="1" dirty="0"/>
              <a:t>                               Introduction</a:t>
            </a:r>
          </a:p>
        </p:txBody>
      </p:sp>
      <p:sp>
        <p:nvSpPr>
          <p:cNvPr id="3" name="Content Placeholder 2">
            <a:extLst>
              <a:ext uri="{FF2B5EF4-FFF2-40B4-BE49-F238E27FC236}">
                <a16:creationId xmlns:a16="http://schemas.microsoft.com/office/drawing/2014/main" id="{3E196EC9-E3C9-6428-A45A-BF7D9DCE0F0E}"/>
              </a:ext>
            </a:extLst>
          </p:cNvPr>
          <p:cNvSpPr>
            <a:spLocks noGrp="1"/>
          </p:cNvSpPr>
          <p:nvPr>
            <p:ph idx="1"/>
          </p:nvPr>
        </p:nvSpPr>
        <p:spPr/>
        <p:txBody>
          <a:bodyPr>
            <a:normAutofit fontScale="92500"/>
          </a:bodyPr>
          <a:lstStyle/>
          <a:p>
            <a:r>
              <a:rPr lang="en-US" sz="2400" b="0" i="1" dirty="0">
                <a:effectLst/>
                <a:latin typeface="Arial" panose="020B0604020202020204" pitchFamily="34" charset="0"/>
              </a:rPr>
              <a:t>Space Invaders</a:t>
            </a:r>
            <a:r>
              <a:rPr lang="en-US" sz="2400" b="0" i="0" dirty="0">
                <a:effectLst/>
                <a:latin typeface="Arial" panose="020B0604020202020204" pitchFamily="34" charset="0"/>
              </a:rPr>
              <a:t> is a </a:t>
            </a:r>
            <a:r>
              <a:rPr lang="en-US" sz="2400" b="0" i="0" strike="noStrike" dirty="0">
                <a:effectLst/>
                <a:latin typeface="Arial" panose="020B0604020202020204" pitchFamily="34" charset="0"/>
                <a:hlinkClick r:id="rId2" tooltip="Fixed shooter">
                  <a:extLst>
                    <a:ext uri="{A12FA001-AC4F-418D-AE19-62706E023703}">
                      <ahyp:hlinkClr xmlns:ahyp="http://schemas.microsoft.com/office/drawing/2018/hyperlinkcolor" val="tx"/>
                    </a:ext>
                  </a:extLst>
                </a:hlinkClick>
              </a:rPr>
              <a:t>fixed shooter</a:t>
            </a:r>
            <a:r>
              <a:rPr lang="en-US" sz="2400" b="0" i="0" dirty="0">
                <a:effectLst/>
                <a:latin typeface="Arial" panose="020B0604020202020204" pitchFamily="34" charset="0"/>
              </a:rPr>
              <a:t> in which the player moves a </a:t>
            </a:r>
            <a:r>
              <a:rPr lang="en-US" sz="2400" b="0" i="0" strike="noStrike" dirty="0">
                <a:effectLst/>
                <a:latin typeface="Arial" panose="020B0604020202020204" pitchFamily="34" charset="0"/>
                <a:hlinkClick r:id="rId3" tooltip="Laser cannon">
                  <a:extLst>
                    <a:ext uri="{A12FA001-AC4F-418D-AE19-62706E023703}">
                      <ahyp:hlinkClr xmlns:ahyp="http://schemas.microsoft.com/office/drawing/2018/hyperlinkcolor" val="tx"/>
                    </a:ext>
                  </a:extLst>
                </a:hlinkClick>
              </a:rPr>
              <a:t>laser cannon</a:t>
            </a:r>
            <a:r>
              <a:rPr lang="en-US" sz="2400" b="0" i="0" dirty="0">
                <a:effectLst/>
                <a:latin typeface="Arial" panose="020B0604020202020204" pitchFamily="34" charset="0"/>
              </a:rPr>
              <a:t> horizontally across the bottom of the screen and fires at aliens overhead. The aliens begin as five rows of eleven that move left and right as a group, shifting downward each time they reach a screen edge. The goal is to eliminate all of the aliens by shooting them. While the player has three lives, the game ends immediately if the invaders reach the bottom of the screen.</a:t>
            </a:r>
            <a:r>
              <a:rPr lang="en-US" sz="2400" b="0" i="0" baseline="30000" dirty="0">
                <a:effectLst/>
                <a:latin typeface="Arial" panose="020B0604020202020204" pitchFamily="34" charset="0"/>
              </a:rPr>
              <a:t> </a:t>
            </a:r>
            <a:r>
              <a:rPr lang="en-US" sz="2400" b="0" i="0" dirty="0">
                <a:effectLst/>
                <a:latin typeface="Arial" panose="020B0604020202020204" pitchFamily="34" charset="0"/>
              </a:rPr>
              <a:t>The aliens attempt to destroy the player's cannon by firing projectiles. The laser cannon is partially protected by stationary defense </a:t>
            </a:r>
            <a:r>
              <a:rPr lang="en-US" sz="2400" b="0" i="0" strike="noStrike" dirty="0">
                <a:effectLst/>
                <a:latin typeface="Arial" panose="020B0604020202020204" pitchFamily="34" charset="0"/>
                <a:hlinkClick r:id="rId4" tooltip="Bunker">
                  <a:extLst>
                    <a:ext uri="{A12FA001-AC4F-418D-AE19-62706E023703}">
                      <ahyp:hlinkClr xmlns:ahyp="http://schemas.microsoft.com/office/drawing/2018/hyperlinkcolor" val="tx"/>
                    </a:ext>
                  </a:extLst>
                </a:hlinkClick>
              </a:rPr>
              <a:t>bunkers</a:t>
            </a:r>
            <a:r>
              <a:rPr lang="en-US" sz="2400" b="0" i="0" dirty="0">
                <a:effectLst/>
                <a:latin typeface="Arial" panose="020B0604020202020204" pitchFamily="34" charset="0"/>
              </a:rPr>
              <a:t> which are gradually destroyed from the top by the aliens and, if the player fires when beneath one, the bottom.</a:t>
            </a:r>
          </a:p>
          <a:p>
            <a:r>
              <a:rPr lang="en-US" sz="2400" b="0" i="0" dirty="0">
                <a:effectLst/>
                <a:latin typeface="Arial" panose="020B0604020202020204" pitchFamily="34" charset="0"/>
              </a:rPr>
              <a:t>As aliens are defeated, their movement and the </a:t>
            </a:r>
            <a:r>
              <a:rPr lang="en-US" sz="2400" b="0" i="0" strike="noStrike" dirty="0">
                <a:effectLst/>
                <a:latin typeface="Arial" panose="020B0604020202020204" pitchFamily="34" charset="0"/>
                <a:hlinkClick r:id="rId5" tooltip="Video game music">
                  <a:extLst>
                    <a:ext uri="{A12FA001-AC4F-418D-AE19-62706E023703}">
                      <ahyp:hlinkClr xmlns:ahyp="http://schemas.microsoft.com/office/drawing/2018/hyperlinkcolor" val="tx"/>
                    </a:ext>
                  </a:extLst>
                </a:hlinkClick>
              </a:rPr>
              <a:t>game's music</a:t>
            </a:r>
            <a:r>
              <a:rPr lang="en-US" sz="2400" b="0" i="0" dirty="0">
                <a:effectLst/>
                <a:latin typeface="Arial" panose="020B0604020202020204" pitchFamily="34" charset="0"/>
              </a:rPr>
              <a:t> both speed up. Defeating all the aliens brings another wave which starts lower, a loop which can continue endlessly.</a:t>
            </a:r>
            <a:r>
              <a:rPr lang="en-US" sz="2400" b="0" i="0" baseline="30000" dirty="0">
                <a:effectLst/>
                <a:latin typeface="Arial" panose="020B0604020202020204" pitchFamily="34" charset="0"/>
              </a:rPr>
              <a:t> </a:t>
            </a:r>
            <a:r>
              <a:rPr lang="en-US" sz="2400" b="0" i="0" dirty="0">
                <a:effectLst/>
                <a:latin typeface="Arial" panose="020B0604020202020204" pitchFamily="34" charset="0"/>
              </a:rPr>
              <a:t>A special "mystery ship" will occasionally move across the top of the screen and award bonus points if destroyed</a:t>
            </a:r>
            <a:r>
              <a:rPr lang="en-US" b="0" i="0" dirty="0">
                <a:solidFill>
                  <a:srgbClr val="202122"/>
                </a:solidFill>
                <a:effectLst/>
                <a:latin typeface="Arial" panose="020B0604020202020204" pitchFamily="34" charset="0"/>
              </a:rPr>
              <a:t>.</a:t>
            </a:r>
          </a:p>
          <a:p>
            <a:endParaRPr lang="en-US" dirty="0"/>
          </a:p>
        </p:txBody>
      </p:sp>
    </p:spTree>
    <p:extLst>
      <p:ext uri="{BB962C8B-B14F-4D97-AF65-F5344CB8AC3E}">
        <p14:creationId xmlns:p14="http://schemas.microsoft.com/office/powerpoint/2010/main" val="1462078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8858-C859-14F0-FE09-35C5636938AF}"/>
              </a:ext>
            </a:extLst>
          </p:cNvPr>
          <p:cNvSpPr>
            <a:spLocks noGrp="1"/>
          </p:cNvSpPr>
          <p:nvPr>
            <p:ph type="title"/>
          </p:nvPr>
        </p:nvSpPr>
        <p:spPr/>
        <p:txBody>
          <a:bodyPr/>
          <a:lstStyle/>
          <a:p>
            <a:r>
              <a:rPr lang="en-US" b="1" dirty="0"/>
              <a:t>                                  Pygame</a:t>
            </a:r>
          </a:p>
        </p:txBody>
      </p:sp>
      <p:sp>
        <p:nvSpPr>
          <p:cNvPr id="3" name="Content Placeholder 2">
            <a:extLst>
              <a:ext uri="{FF2B5EF4-FFF2-40B4-BE49-F238E27FC236}">
                <a16:creationId xmlns:a16="http://schemas.microsoft.com/office/drawing/2014/main" id="{2DB1A650-9045-FA67-670A-78BCAD784BAF}"/>
              </a:ext>
            </a:extLst>
          </p:cNvPr>
          <p:cNvSpPr>
            <a:spLocks noGrp="1"/>
          </p:cNvSpPr>
          <p:nvPr>
            <p:ph idx="1"/>
          </p:nvPr>
        </p:nvSpPr>
        <p:spPr/>
        <p:txBody>
          <a:bodyPr>
            <a:normAutofit/>
          </a:bodyPr>
          <a:lstStyle/>
          <a:p>
            <a:pPr marL="0" indent="0">
              <a:buNone/>
            </a:pPr>
            <a:r>
              <a:rPr lang="en-US" sz="2000" dirty="0"/>
              <a:t>As Pygame and the SDL library are portable across different platforms and devices, they both need to define and work with abstractions for various hardware realities. Understanding those concepts and abstractions will help you design and develop your own games.</a:t>
            </a:r>
          </a:p>
          <a:p>
            <a:pPr>
              <a:buFont typeface="Courier New" panose="02070309020205020404" pitchFamily="49" charset="0"/>
              <a:buChar char="o"/>
            </a:pPr>
            <a:r>
              <a:rPr lang="en-US" sz="2000" dirty="0"/>
              <a:t>Initialization and Modules</a:t>
            </a:r>
          </a:p>
          <a:p>
            <a:pPr>
              <a:buFont typeface="Courier New" panose="02070309020205020404" pitchFamily="49" charset="0"/>
              <a:buChar char="o"/>
            </a:pPr>
            <a:r>
              <a:rPr lang="en-US" sz="2000" dirty="0"/>
              <a:t>Displays and Surfaces</a:t>
            </a:r>
          </a:p>
          <a:p>
            <a:pPr>
              <a:buFont typeface="Courier New" panose="02070309020205020404" pitchFamily="49" charset="0"/>
              <a:buChar char="o"/>
            </a:pPr>
            <a:r>
              <a:rPr lang="en-US" sz="2000" dirty="0"/>
              <a:t>Image and Rects</a:t>
            </a:r>
          </a:p>
          <a:p>
            <a:pPr>
              <a:buFont typeface="Courier New" panose="02070309020205020404" pitchFamily="49" charset="0"/>
              <a:buChar char="o"/>
            </a:pPr>
            <a:endParaRPr lang="en-US" sz="2000" dirty="0"/>
          </a:p>
          <a:p>
            <a:pPr marL="0" indent="0">
              <a:buNone/>
            </a:pPr>
            <a:r>
              <a:rPr lang="en-US" sz="2000" dirty="0"/>
              <a:t>Pygame libraries also helps in display settings, adding images and audio it makes things more reliable when we build interface for our game</a:t>
            </a:r>
          </a:p>
          <a:p>
            <a:pPr marL="0" indent="0">
              <a:buNone/>
            </a:pPr>
            <a:r>
              <a:rPr lang="en-US" sz="2000" dirty="0"/>
              <a:t>In this game we are using Pygame libraries.</a:t>
            </a:r>
          </a:p>
          <a:p>
            <a:pPr marL="0" indent="0">
              <a:buNone/>
            </a:pPr>
            <a:r>
              <a:rPr lang="en-US" sz="2000" b="1" dirty="0"/>
              <a:t>Import Pygame</a:t>
            </a:r>
          </a:p>
        </p:txBody>
      </p:sp>
    </p:spTree>
    <p:extLst>
      <p:ext uri="{BB962C8B-B14F-4D97-AF65-F5344CB8AC3E}">
        <p14:creationId xmlns:p14="http://schemas.microsoft.com/office/powerpoint/2010/main" val="192431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049421-7128-950B-FBD8-26409E2A5E6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b="1" kern="1200" dirty="0">
                <a:solidFill>
                  <a:schemeClr val="tx1"/>
                </a:solidFill>
                <a:latin typeface="+mj-lt"/>
                <a:ea typeface="+mj-ea"/>
                <a:cs typeface="+mj-cs"/>
              </a:rPr>
              <a:t>          Main</a:t>
            </a:r>
          </a:p>
        </p:txBody>
      </p:sp>
      <p:sp>
        <p:nvSpPr>
          <p:cNvPr id="6" name="Text Placeholder 5">
            <a:extLst>
              <a:ext uri="{FF2B5EF4-FFF2-40B4-BE49-F238E27FC236}">
                <a16:creationId xmlns:a16="http://schemas.microsoft.com/office/drawing/2014/main" id="{24559BBB-2754-C6C4-83CC-3282991F004C}"/>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285750" indent="-228600">
              <a:buFont typeface="Arial" panose="020B0604020202020204" pitchFamily="34" charset="0"/>
              <a:buChar char="•"/>
            </a:pPr>
            <a:r>
              <a:rPr lang="en-US" sz="2000" dirty="0"/>
              <a:t>This part of code displays the black empty window. </a:t>
            </a:r>
            <a:endParaRPr lang="en-US" sz="2000"/>
          </a:p>
          <a:p>
            <a:pPr marL="285750" indent="-228600">
              <a:buFont typeface="Arial" panose="020B0604020202020204" pitchFamily="34" charset="0"/>
              <a:buChar char="•"/>
            </a:pPr>
            <a:r>
              <a:rPr lang="en-US" sz="2000" dirty="0"/>
              <a:t>In this we are setting the width and height of window. And calling some functions. </a:t>
            </a:r>
            <a:endParaRPr lang="en-US" sz="2000"/>
          </a:p>
          <a:p>
            <a:pPr marL="285750" indent="-228600">
              <a:buFont typeface="Arial" panose="020B0604020202020204" pitchFamily="34" charset="0"/>
              <a:buChar char="•"/>
            </a:pPr>
            <a:r>
              <a:rPr lang="en-US" sz="2000" dirty="0"/>
              <a:t>We are also using timer. </a:t>
            </a:r>
            <a:endParaRPr lang="en-US" sz="2000"/>
          </a:p>
          <a:p>
            <a:pPr marL="285750" indent="-228600">
              <a:buFont typeface="Arial" panose="020B0604020202020204" pitchFamily="34" charset="0"/>
              <a:buChar char="•"/>
            </a:pPr>
            <a:r>
              <a:rPr lang="en-US" sz="2000" dirty="0"/>
              <a:t>These all things are managed by Pygame libraries.</a:t>
            </a:r>
            <a:endParaRPr lang="en-US" sz="2000"/>
          </a:p>
        </p:txBody>
      </p:sp>
      <p:sp>
        <p:nvSpPr>
          <p:cNvPr id="13"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a:extLst>
              <a:ext uri="{FF2B5EF4-FFF2-40B4-BE49-F238E27FC236}">
                <a16:creationId xmlns:a16="http://schemas.microsoft.com/office/drawing/2014/main" id="{DA067CB5-8AC9-5432-3641-9ADF530877E8}"/>
              </a:ext>
            </a:extLst>
          </p:cNvPr>
          <p:cNvPicPr>
            <a:picLocks noGrp="1" noChangeAspect="1"/>
          </p:cNvPicPr>
          <p:nvPr>
            <p:ph type="pic" idx="1"/>
          </p:nvPr>
        </p:nvPicPr>
        <p:blipFill rotWithShape="1">
          <a:blip r:embed="rId2"/>
          <a:srcRect t="1739" b="1739"/>
          <a:stretch/>
        </p:blipFill>
        <p:spPr>
          <a:xfrm>
            <a:off x="5405862" y="1052548"/>
            <a:ext cx="6019331" cy="4749658"/>
          </a:xfrm>
          <a:prstGeom prst="rect">
            <a:avLst/>
          </a:prstGeom>
          <a:effectLst/>
        </p:spPr>
      </p:pic>
    </p:spTree>
    <p:extLst>
      <p:ext uri="{BB962C8B-B14F-4D97-AF65-F5344CB8AC3E}">
        <p14:creationId xmlns:p14="http://schemas.microsoft.com/office/powerpoint/2010/main" val="415654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F5A5B-CE8F-69AE-4D2F-45F060D86296}"/>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4000" b="1" kern="1200" dirty="0">
                <a:solidFill>
                  <a:schemeClr val="bg1"/>
                </a:solidFill>
                <a:latin typeface="+mj-lt"/>
                <a:ea typeface="+mj-ea"/>
                <a:cs typeface="+mj-cs"/>
              </a:rPr>
              <a:t>            </a:t>
            </a:r>
            <a:r>
              <a:rPr lang="en-US" sz="4000" b="1" dirty="0">
                <a:solidFill>
                  <a:schemeClr val="bg1"/>
                </a:solidFill>
              </a:rPr>
              <a:t>Player</a:t>
            </a:r>
            <a:endParaRPr lang="en-US" sz="4000" b="1" kern="1200" dirty="0">
              <a:solidFill>
                <a:schemeClr val="bg1"/>
              </a:solidFill>
              <a:latin typeface="+mj-lt"/>
              <a:ea typeface="+mj-ea"/>
              <a:cs typeface="+mj-cs"/>
            </a:endParaRP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F59E53F-1EE5-25C3-3639-7A2478161D20}"/>
              </a:ext>
            </a:extLst>
          </p:cNvPr>
          <p:cNvSpPr>
            <a:spLocks noGrp="1"/>
          </p:cNvSpPr>
          <p:nvPr>
            <p:ph type="body" sz="half" idx="2"/>
          </p:nvPr>
        </p:nvSpPr>
        <p:spPr>
          <a:xfrm>
            <a:off x="593610" y="2121763"/>
            <a:ext cx="3822192" cy="3773010"/>
          </a:xfrm>
        </p:spPr>
        <p:txBody>
          <a:bodyPr vert="horz" lIns="91440" tIns="45720" rIns="91440" bIns="45720" rtlCol="0">
            <a:normAutofit/>
          </a:bodyPr>
          <a:lstStyle/>
          <a:p>
            <a:pPr indent="-228600">
              <a:buFont typeface="Arial" panose="020B0604020202020204" pitchFamily="34" charset="0"/>
              <a:buChar char="•"/>
            </a:pPr>
            <a:r>
              <a:rPr lang="en-US" sz="2000" dirty="0">
                <a:solidFill>
                  <a:schemeClr val="bg1"/>
                </a:solidFill>
              </a:rPr>
              <a:t>In player class, first we imported     image by providing path using Pygame library </a:t>
            </a:r>
          </a:p>
          <a:p>
            <a:pPr indent="-228600">
              <a:buFont typeface="Arial" panose="020B0604020202020204" pitchFamily="34" charset="0"/>
              <a:buChar char="•"/>
            </a:pPr>
            <a:r>
              <a:rPr lang="en-US" sz="2000" dirty="0">
                <a:solidFill>
                  <a:schemeClr val="bg1"/>
                </a:solidFill>
              </a:rPr>
              <a:t>Then we used if\else statements to move player left and right</a:t>
            </a:r>
          </a:p>
          <a:p>
            <a:pPr indent="-228600">
              <a:buFont typeface="Arial" panose="020B0604020202020204" pitchFamily="34" charset="0"/>
              <a:buChar char="•"/>
            </a:pPr>
            <a:r>
              <a:rPr lang="en-US" sz="2000" dirty="0">
                <a:solidFill>
                  <a:schemeClr val="bg1"/>
                </a:solidFill>
              </a:rPr>
              <a:t>When user press “space” key the laser shoots.</a:t>
            </a:r>
          </a:p>
        </p:txBody>
      </p:sp>
      <p:pic>
        <p:nvPicPr>
          <p:cNvPr id="7" name="Picture Placeholder 6">
            <a:extLst>
              <a:ext uri="{FF2B5EF4-FFF2-40B4-BE49-F238E27FC236}">
                <a16:creationId xmlns:a16="http://schemas.microsoft.com/office/drawing/2014/main" id="{CA86C725-69EC-A70B-C68E-9B5C426FE562}"/>
              </a:ext>
            </a:extLst>
          </p:cNvPr>
          <p:cNvPicPr>
            <a:picLocks noGrp="1" noChangeAspect="1"/>
          </p:cNvPicPr>
          <p:nvPr>
            <p:ph type="pic" idx="1"/>
          </p:nvPr>
        </p:nvPicPr>
        <p:blipFill>
          <a:blip r:embed="rId2"/>
          <a:srcRect t="69" b="69"/>
          <a:stretch>
            <a:fillRect/>
          </a:stretch>
        </p:blipFill>
        <p:spPr>
          <a:prstGeom prst="rect">
            <a:avLst/>
          </a:prstGeom>
        </p:spPr>
      </p:pic>
    </p:spTree>
    <p:extLst>
      <p:ext uri="{BB962C8B-B14F-4D97-AF65-F5344CB8AC3E}">
        <p14:creationId xmlns:p14="http://schemas.microsoft.com/office/powerpoint/2010/main" val="226596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F5A5B-CE8F-69AE-4D2F-45F060D86296}"/>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b="1" kern="1200">
                <a:solidFill>
                  <a:schemeClr val="bg1"/>
                </a:solidFill>
                <a:latin typeface="+mj-lt"/>
                <a:ea typeface="+mj-ea"/>
                <a:cs typeface="+mj-cs"/>
              </a:rPr>
              <a:t>     Obstacles</a:t>
            </a: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F59E53F-1EE5-25C3-3639-7A2478161D20}"/>
              </a:ext>
            </a:extLst>
          </p:cNvPr>
          <p:cNvSpPr>
            <a:spLocks noGrp="1"/>
          </p:cNvSpPr>
          <p:nvPr>
            <p:ph type="body" sz="half" idx="2"/>
          </p:nvPr>
        </p:nvSpPr>
        <p:spPr>
          <a:xfrm>
            <a:off x="593610" y="2121763"/>
            <a:ext cx="3822192" cy="3773010"/>
          </a:xfrm>
        </p:spPr>
        <p:txBody>
          <a:bodyPr vert="horz" lIns="91440" tIns="45720" rIns="91440" bIns="45720" rtlCol="0">
            <a:normAutofit/>
          </a:bodyPr>
          <a:lstStyle/>
          <a:p>
            <a:pPr indent="-228600">
              <a:buFont typeface="Arial" panose="020B0604020202020204" pitchFamily="34" charset="0"/>
              <a:buChar char="•"/>
            </a:pPr>
            <a:r>
              <a:rPr lang="en-US" sz="2000" dirty="0">
                <a:solidFill>
                  <a:schemeClr val="bg1"/>
                </a:solidFill>
              </a:rPr>
              <a:t>This block class provides the shape of obstacles. </a:t>
            </a:r>
          </a:p>
          <a:p>
            <a:pPr indent="-228600">
              <a:buFont typeface="Arial" panose="020B0604020202020204" pitchFamily="34" charset="0"/>
              <a:buChar char="•"/>
            </a:pPr>
            <a:r>
              <a:rPr lang="en-US" sz="2000" dirty="0">
                <a:solidFill>
                  <a:schemeClr val="bg1"/>
                </a:solidFill>
              </a:rPr>
              <a:t>As obstacles are not rigid so for this, we use enumerate it divide these obstacles in small blocks</a:t>
            </a:r>
          </a:p>
          <a:p>
            <a:pPr indent="-228600">
              <a:buFont typeface="Arial" panose="020B0604020202020204" pitchFamily="34" charset="0"/>
              <a:buChar char="•"/>
            </a:pPr>
            <a:r>
              <a:rPr lang="en-US" sz="2000" dirty="0">
                <a:solidFill>
                  <a:schemeClr val="bg1"/>
                </a:solidFill>
              </a:rPr>
              <a:t>Set color and position accordingly </a:t>
            </a:r>
          </a:p>
        </p:txBody>
      </p:sp>
      <p:pic>
        <p:nvPicPr>
          <p:cNvPr id="6" name="Picture Placeholder 5">
            <a:extLst>
              <a:ext uri="{FF2B5EF4-FFF2-40B4-BE49-F238E27FC236}">
                <a16:creationId xmlns:a16="http://schemas.microsoft.com/office/drawing/2014/main" id="{9B11825F-3125-981A-0328-02C8BAD49BD2}"/>
              </a:ext>
            </a:extLst>
          </p:cNvPr>
          <p:cNvPicPr>
            <a:picLocks noGrp="1" noChangeAspect="1"/>
          </p:cNvPicPr>
          <p:nvPr>
            <p:ph type="pic" idx="1"/>
          </p:nvPr>
        </p:nvPicPr>
        <p:blipFill rotWithShape="1">
          <a:blip r:embed="rId2"/>
          <a:srcRect l="4484" r="4484"/>
          <a:stretch/>
        </p:blipFill>
        <p:spPr>
          <a:xfrm>
            <a:off x="5110716" y="742528"/>
            <a:ext cx="6596652" cy="5217494"/>
          </a:xfrm>
          <a:prstGeom prst="rect">
            <a:avLst/>
          </a:prstGeom>
        </p:spPr>
      </p:pic>
    </p:spTree>
    <p:extLst>
      <p:ext uri="{BB962C8B-B14F-4D97-AF65-F5344CB8AC3E}">
        <p14:creationId xmlns:p14="http://schemas.microsoft.com/office/powerpoint/2010/main" val="60902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40886-B544-1E2D-5DA9-FC22F6431DD0}"/>
              </a:ext>
            </a:extLst>
          </p:cNvPr>
          <p:cNvSpPr>
            <a:spLocks noGrp="1"/>
          </p:cNvSpPr>
          <p:nvPr>
            <p:ph type="title"/>
          </p:nvPr>
        </p:nvSpPr>
        <p:spPr>
          <a:xfrm>
            <a:off x="838200" y="585216"/>
            <a:ext cx="10515600" cy="829247"/>
          </a:xfrm>
        </p:spPr>
        <p:txBody>
          <a:bodyPr vert="horz" lIns="91440" tIns="45720" rIns="91440" bIns="45720" rtlCol="0" anchor="ctr">
            <a:normAutofit/>
          </a:bodyPr>
          <a:lstStyle/>
          <a:p>
            <a:r>
              <a:rPr lang="en-US" sz="4800" b="1" dirty="0">
                <a:solidFill>
                  <a:schemeClr val="bg1"/>
                </a:solidFill>
              </a:rPr>
              <a:t>                                 Laser</a:t>
            </a:r>
          </a:p>
        </p:txBody>
      </p:sp>
      <p:pic>
        <p:nvPicPr>
          <p:cNvPr id="10" name="Picture Placeholder 9">
            <a:extLst>
              <a:ext uri="{FF2B5EF4-FFF2-40B4-BE49-F238E27FC236}">
                <a16:creationId xmlns:a16="http://schemas.microsoft.com/office/drawing/2014/main" id="{66062B65-ADF5-8B85-93C5-88B9BECAFC6C}"/>
              </a:ext>
            </a:extLst>
          </p:cNvPr>
          <p:cNvPicPr>
            <a:picLocks noGrp="1" noChangeAspect="1"/>
          </p:cNvPicPr>
          <p:nvPr>
            <p:ph type="pic" idx="1"/>
          </p:nvPr>
        </p:nvPicPr>
        <p:blipFill rotWithShape="1">
          <a:blip r:embed="rId2"/>
          <a:srcRect r="754"/>
          <a:stretch/>
        </p:blipFill>
        <p:spPr>
          <a:xfrm>
            <a:off x="841248" y="2386584"/>
            <a:ext cx="6236208" cy="3886199"/>
          </a:xfrm>
          <a:prstGeom prst="rect">
            <a:avLst/>
          </a:prstGeom>
        </p:spPr>
      </p:pic>
      <p:sp>
        <p:nvSpPr>
          <p:cNvPr id="4" name="Text Placeholder 3">
            <a:extLst>
              <a:ext uri="{FF2B5EF4-FFF2-40B4-BE49-F238E27FC236}">
                <a16:creationId xmlns:a16="http://schemas.microsoft.com/office/drawing/2014/main" id="{AF472864-F2D0-1590-50C7-39EC105742FD}"/>
              </a:ext>
            </a:extLst>
          </p:cNvPr>
          <p:cNvSpPr>
            <a:spLocks noGrp="1"/>
          </p:cNvSpPr>
          <p:nvPr>
            <p:ph type="body" sz="half" idx="2"/>
          </p:nvPr>
        </p:nvSpPr>
        <p:spPr>
          <a:xfrm>
            <a:off x="7546848" y="2516777"/>
            <a:ext cx="3803904" cy="3660185"/>
          </a:xfrm>
        </p:spPr>
        <p:txBody>
          <a:bodyPr vert="horz" lIns="91440" tIns="45720" rIns="91440" bIns="45720" rtlCol="0" anchor="ctr">
            <a:normAutofit/>
          </a:bodyPr>
          <a:lstStyle/>
          <a:p>
            <a:pPr marL="342900" indent="-342900">
              <a:buFont typeface="Arial" panose="020B0604020202020204" pitchFamily="34" charset="0"/>
              <a:buChar char="•"/>
            </a:pPr>
            <a:r>
              <a:rPr lang="en-US" sz="2200" dirty="0"/>
              <a:t>In laser class , we are setting speed, height and color of laser</a:t>
            </a:r>
          </a:p>
          <a:p>
            <a:pPr marL="342900" indent="-342900">
              <a:buFont typeface="Arial" panose="020B0604020202020204" pitchFamily="34" charset="0"/>
              <a:buChar char="•"/>
            </a:pPr>
            <a:r>
              <a:rPr lang="en-US" sz="2200" dirty="0"/>
              <a:t>We used a destroy function  and screen height because we want to execute laser in y axis</a:t>
            </a:r>
          </a:p>
        </p:txBody>
      </p:sp>
    </p:spTree>
    <p:extLst>
      <p:ext uri="{BB962C8B-B14F-4D97-AF65-F5344CB8AC3E}">
        <p14:creationId xmlns:p14="http://schemas.microsoft.com/office/powerpoint/2010/main" val="183929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0886-B544-1E2D-5DA9-FC22F6431DD0}"/>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b="1" kern="1200" dirty="0">
                <a:solidFill>
                  <a:schemeClr val="tx1"/>
                </a:solidFill>
                <a:latin typeface="+mj-lt"/>
                <a:ea typeface="+mj-ea"/>
                <a:cs typeface="+mj-cs"/>
              </a:rPr>
              <a:t>        Alien                                 </a:t>
            </a:r>
          </a:p>
        </p:txBody>
      </p:sp>
      <p:sp>
        <p:nvSpPr>
          <p:cNvPr id="4" name="Text Placeholder 3">
            <a:extLst>
              <a:ext uri="{FF2B5EF4-FFF2-40B4-BE49-F238E27FC236}">
                <a16:creationId xmlns:a16="http://schemas.microsoft.com/office/drawing/2014/main" id="{AF472864-F2D0-1590-50C7-39EC105742FD}"/>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342900" indent="-228600">
              <a:buFont typeface="Arial" panose="020B0604020202020204" pitchFamily="34" charset="0"/>
              <a:buChar char="•"/>
            </a:pPr>
            <a:r>
              <a:rPr lang="en-US" sz="2000" dirty="0"/>
              <a:t>In Alien class , we are inserting an image </a:t>
            </a:r>
          </a:p>
          <a:p>
            <a:pPr marL="342900" indent="-228600">
              <a:buFont typeface="Arial" panose="020B0604020202020204" pitchFamily="34" charset="0"/>
              <a:buChar char="•"/>
            </a:pPr>
            <a:r>
              <a:rPr lang="en-US" sz="2000" dirty="0"/>
              <a:t>Using different colors to represent different type of alien’s</a:t>
            </a:r>
          </a:p>
          <a:p>
            <a:pPr marL="342900" indent="-228600">
              <a:buFont typeface="Arial" panose="020B0604020202020204" pitchFamily="34" charset="0"/>
              <a:buChar char="•"/>
            </a:pPr>
            <a:r>
              <a:rPr lang="en-US" sz="2000" dirty="0"/>
              <a:t>Directions and location of aliens are discussed in Main</a:t>
            </a:r>
          </a:p>
        </p:txBody>
      </p:sp>
      <p:sp>
        <p:nvSpPr>
          <p:cNvPr id="22" name="Rectangle 2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Text&#10;&#10;Description automatically generated">
            <a:extLst>
              <a:ext uri="{FF2B5EF4-FFF2-40B4-BE49-F238E27FC236}">
                <a16:creationId xmlns:a16="http://schemas.microsoft.com/office/drawing/2014/main" id="{F21BF70E-2BC5-8364-0937-FACDC5E149F4}"/>
              </a:ext>
            </a:extLst>
          </p:cNvPr>
          <p:cNvPicPr>
            <a:picLocks noGrp="1" noChangeAspect="1"/>
          </p:cNvPicPr>
          <p:nvPr>
            <p:ph type="pic" idx="1"/>
          </p:nvPr>
        </p:nvPicPr>
        <p:blipFill>
          <a:blip r:embed="rId2"/>
          <a:srcRect t="5846" b="5846"/>
          <a:stretch>
            <a:fillRect/>
          </a:stretch>
        </p:blipFill>
        <p:spPr>
          <a:xfrm>
            <a:off x="5405862" y="1327734"/>
            <a:ext cx="6019331" cy="4199285"/>
          </a:xfrm>
          <a:prstGeom prst="rect">
            <a:avLst/>
          </a:prstGeom>
          <a:effectLst/>
        </p:spPr>
      </p:pic>
    </p:spTree>
    <p:extLst>
      <p:ext uri="{BB962C8B-B14F-4D97-AF65-F5344CB8AC3E}">
        <p14:creationId xmlns:p14="http://schemas.microsoft.com/office/powerpoint/2010/main" val="282012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9B17F358-D759-1E2C-B645-A796AD421D23}"/>
              </a:ext>
            </a:extLst>
          </p:cNvPr>
          <p:cNvSpPr>
            <a:spLocks noGrp="1"/>
          </p:cNvSpPr>
          <p:nvPr>
            <p:ph type="title"/>
          </p:nvPr>
        </p:nvSpPr>
        <p:spPr>
          <a:xfrm>
            <a:off x="966952" y="1204108"/>
            <a:ext cx="2669406" cy="1781175"/>
          </a:xfrm>
        </p:spPr>
        <p:txBody>
          <a:bodyPr>
            <a:normAutofit fontScale="90000"/>
          </a:bodyPr>
          <a:lstStyle/>
          <a:p>
            <a:r>
              <a:rPr lang="en-US" sz="3200" b="1" dirty="0">
                <a:solidFill>
                  <a:srgbClr val="FFFFFF"/>
                </a:solidFill>
              </a:rPr>
              <a:t>Player, Aliens, Obstacle, health and score setup</a:t>
            </a:r>
          </a:p>
        </p:txBody>
      </p:sp>
      <p:sp>
        <p:nvSpPr>
          <p:cNvPr id="12" name="Content Placeholder 11">
            <a:extLst>
              <a:ext uri="{FF2B5EF4-FFF2-40B4-BE49-F238E27FC236}">
                <a16:creationId xmlns:a16="http://schemas.microsoft.com/office/drawing/2014/main" id="{5965858B-5286-27FB-A184-7FDE23725364}"/>
              </a:ext>
            </a:extLst>
          </p:cNvPr>
          <p:cNvSpPr>
            <a:spLocks noGrp="1"/>
          </p:cNvSpPr>
          <p:nvPr>
            <p:ph idx="1"/>
          </p:nvPr>
        </p:nvSpPr>
        <p:spPr>
          <a:xfrm>
            <a:off x="966951" y="3355130"/>
            <a:ext cx="2669407" cy="2763448"/>
          </a:xfrm>
        </p:spPr>
        <p:txBody>
          <a:bodyPr>
            <a:normAutofit/>
          </a:bodyPr>
          <a:lstStyle/>
          <a:p>
            <a:r>
              <a:rPr lang="en-US" sz="1600" dirty="0"/>
              <a:t>In this Game class player, obstacles and aliens' locations are defined</a:t>
            </a:r>
          </a:p>
          <a:p>
            <a:r>
              <a:rPr lang="en-US" sz="1600" dirty="0"/>
              <a:t>For health and scores  we set health 3 and represent health by inserting image at top right of window</a:t>
            </a:r>
          </a:p>
          <a:p>
            <a:r>
              <a:rPr lang="en-US" sz="1600" dirty="0"/>
              <a:t>5 rows and 8 columns are used in setting aliens </a:t>
            </a:r>
          </a:p>
        </p:txBody>
      </p:sp>
      <p:pic>
        <p:nvPicPr>
          <p:cNvPr id="8" name="Content Placeholder 7">
            <a:extLst>
              <a:ext uri="{FF2B5EF4-FFF2-40B4-BE49-F238E27FC236}">
                <a16:creationId xmlns:a16="http://schemas.microsoft.com/office/drawing/2014/main" id="{6BB52DE0-D93F-FFBC-8E5A-C020008C117E}"/>
              </a:ext>
            </a:extLst>
          </p:cNvPr>
          <p:cNvPicPr>
            <a:picLocks noChangeAspect="1"/>
          </p:cNvPicPr>
          <p:nvPr/>
        </p:nvPicPr>
        <p:blipFill>
          <a:blip r:embed="rId2"/>
          <a:stretch>
            <a:fillRect/>
          </a:stretch>
        </p:blipFill>
        <p:spPr>
          <a:xfrm>
            <a:off x="4662102" y="1486217"/>
            <a:ext cx="6903723" cy="4296246"/>
          </a:xfrm>
          <a:prstGeom prst="rect">
            <a:avLst/>
          </a:prstGeom>
        </p:spPr>
      </p:pic>
    </p:spTree>
    <p:extLst>
      <p:ext uri="{BB962C8B-B14F-4D97-AF65-F5344CB8AC3E}">
        <p14:creationId xmlns:p14="http://schemas.microsoft.com/office/powerpoint/2010/main" val="998596131"/>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277</TotalTime>
  <Words>714</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“SPACE INVADER”</vt:lpstr>
      <vt:lpstr>                               Introduction</vt:lpstr>
      <vt:lpstr>                                  Pygame</vt:lpstr>
      <vt:lpstr>          Main</vt:lpstr>
      <vt:lpstr>            Player</vt:lpstr>
      <vt:lpstr>     Obstacles</vt:lpstr>
      <vt:lpstr>                                 Laser</vt:lpstr>
      <vt:lpstr>        Alien                                 </vt:lpstr>
      <vt:lpstr>Player, Aliens, Obstacle, health and score setup</vt:lpstr>
      <vt:lpstr>                                Functions</vt:lpstr>
      <vt:lpstr>Collision Checks</vt:lpstr>
      <vt:lpstr>Input Challenges</vt:lpstr>
      <vt:lpstr>We can resize our laser easily and change color of lasers </vt:lpstr>
      <vt:lpstr>Space Invader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ALI ZAFAR</dc:creator>
  <cp:lastModifiedBy>MUHAMMAD ALI ZAFAR</cp:lastModifiedBy>
  <cp:revision>5</cp:revision>
  <dcterms:created xsi:type="dcterms:W3CDTF">2022-06-22T16:52:46Z</dcterms:created>
  <dcterms:modified xsi:type="dcterms:W3CDTF">2023-07-12T11:25:17Z</dcterms:modified>
</cp:coreProperties>
</file>