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7C8B7-101B-4C0A-BEED-8C384F8C4F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33D66F-DD41-4ED2-A1E0-C831BE0260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Artificial Intelligence (AI) </a:t>
          </a:r>
        </a:p>
      </dgm:t>
    </dgm:pt>
    <dgm:pt modelId="{F26B12A4-B11C-4E3C-AB90-A60708DF61C6}" type="parTrans" cxnId="{314D66AA-8BC0-4726-B833-6A06BC88A58D}">
      <dgm:prSet/>
      <dgm:spPr/>
      <dgm:t>
        <a:bodyPr/>
        <a:lstStyle/>
        <a:p>
          <a:endParaRPr lang="en-US"/>
        </a:p>
      </dgm:t>
    </dgm:pt>
    <dgm:pt modelId="{36D35F02-DB6B-4DCB-9BA1-0D7450D097D5}" type="sibTrans" cxnId="{314D66AA-8BC0-4726-B833-6A06BC88A58D}">
      <dgm:prSet/>
      <dgm:spPr/>
      <dgm:t>
        <a:bodyPr/>
        <a:lstStyle/>
        <a:p>
          <a:endParaRPr lang="en-US"/>
        </a:p>
      </dgm:t>
    </dgm:pt>
    <dgm:pt modelId="{47FD050F-AD5D-43DE-B292-093871A713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Myths about AI</a:t>
          </a:r>
        </a:p>
      </dgm:t>
    </dgm:pt>
    <dgm:pt modelId="{F87F609D-A9BA-4477-9CF5-A38DE067CC6F}" type="parTrans" cxnId="{9DEA5A13-F3F9-4D12-ACE8-309D28D48834}">
      <dgm:prSet/>
      <dgm:spPr/>
      <dgm:t>
        <a:bodyPr/>
        <a:lstStyle/>
        <a:p>
          <a:endParaRPr lang="en-US"/>
        </a:p>
      </dgm:t>
    </dgm:pt>
    <dgm:pt modelId="{7A015C79-4FCD-4D4C-9397-AF6F1EA44C82}" type="sibTrans" cxnId="{9DEA5A13-F3F9-4D12-ACE8-309D28D48834}">
      <dgm:prSet/>
      <dgm:spPr/>
      <dgm:t>
        <a:bodyPr/>
        <a:lstStyle/>
        <a:p>
          <a:endParaRPr lang="en-US"/>
        </a:p>
      </dgm:t>
    </dgm:pt>
    <dgm:pt modelId="{DBA4A09A-3696-4AE2-97EB-265BDB638E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 and related disciplines </a:t>
          </a:r>
        </a:p>
      </dgm:t>
    </dgm:pt>
    <dgm:pt modelId="{2BF31AC2-783B-4A2F-BD1C-BAC3E2FFB02B}" type="sibTrans" cxnId="{1E12487A-1979-4E30-A0E8-F61A82B41ADB}">
      <dgm:prSet/>
      <dgm:spPr/>
      <dgm:t>
        <a:bodyPr/>
        <a:lstStyle/>
        <a:p>
          <a:endParaRPr lang="en-US"/>
        </a:p>
      </dgm:t>
    </dgm:pt>
    <dgm:pt modelId="{CD86785C-203E-4F4F-9B96-0F8854C0AA20}" type="parTrans" cxnId="{1E12487A-1979-4E30-A0E8-F61A82B41ADB}">
      <dgm:prSet/>
      <dgm:spPr/>
      <dgm:t>
        <a:bodyPr/>
        <a:lstStyle/>
        <a:p>
          <a:endParaRPr lang="en-US"/>
        </a:p>
      </dgm:t>
    </dgm:pt>
    <dgm:pt modelId="{6A1F5D8B-0DD1-4A77-9940-882E4A10B85B}" type="pres">
      <dgm:prSet presAssocID="{ACB7C8B7-101B-4C0A-BEED-8C384F8C4FCC}" presName="root" presStyleCnt="0">
        <dgm:presLayoutVars>
          <dgm:dir/>
          <dgm:resizeHandles val="exact"/>
        </dgm:presLayoutVars>
      </dgm:prSet>
      <dgm:spPr/>
    </dgm:pt>
    <dgm:pt modelId="{AE278AD9-5FBD-4E17-B586-8EE840575266}" type="pres">
      <dgm:prSet presAssocID="{F333D66F-DD41-4ED2-A1E0-C831BE026033}" presName="compNode" presStyleCnt="0"/>
      <dgm:spPr/>
    </dgm:pt>
    <dgm:pt modelId="{4E2CA71D-F3CB-4E23-940E-AB6D7412BA8A}" type="pres">
      <dgm:prSet presAssocID="{F333D66F-DD41-4ED2-A1E0-C831BE026033}" presName="bgRect" presStyleLbl="bgShp" presStyleIdx="0" presStyleCnt="3" custScaleX="100000" custLinFactNeighborX="795" custLinFactNeighborY="3103"/>
      <dgm:spPr/>
    </dgm:pt>
    <dgm:pt modelId="{28200B0E-2694-4318-BD79-FE7724FD4577}" type="pres">
      <dgm:prSet presAssocID="{F333D66F-DD41-4ED2-A1E0-C831BE0260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7F5769-65EB-4C25-A2AF-BC982BEEC4FA}" type="pres">
      <dgm:prSet presAssocID="{F333D66F-DD41-4ED2-A1E0-C831BE026033}" presName="spaceRect" presStyleCnt="0"/>
      <dgm:spPr/>
    </dgm:pt>
    <dgm:pt modelId="{61641F97-AB53-4C24-8294-55F323F80C86}" type="pres">
      <dgm:prSet presAssocID="{F333D66F-DD41-4ED2-A1E0-C831BE026033}" presName="parTx" presStyleLbl="revTx" presStyleIdx="0" presStyleCnt="3" custScaleX="104444">
        <dgm:presLayoutVars>
          <dgm:chMax val="0"/>
          <dgm:chPref val="0"/>
        </dgm:presLayoutVars>
      </dgm:prSet>
      <dgm:spPr/>
    </dgm:pt>
    <dgm:pt modelId="{A45BD850-5BE0-4514-843E-F04B08A9B5F0}" type="pres">
      <dgm:prSet presAssocID="{36D35F02-DB6B-4DCB-9BA1-0D7450D097D5}" presName="sibTrans" presStyleCnt="0"/>
      <dgm:spPr/>
    </dgm:pt>
    <dgm:pt modelId="{C87A9789-743C-4ECD-B017-C7CA1F31068B}" type="pres">
      <dgm:prSet presAssocID="{DBA4A09A-3696-4AE2-97EB-265BDB638E48}" presName="compNode" presStyleCnt="0"/>
      <dgm:spPr/>
    </dgm:pt>
    <dgm:pt modelId="{0C16E81A-0A47-499E-A5F2-6012D87C6D8C}" type="pres">
      <dgm:prSet presAssocID="{DBA4A09A-3696-4AE2-97EB-265BDB638E48}" presName="bgRect" presStyleLbl="bgShp" presStyleIdx="1" presStyleCnt="3" custLinFactNeighborX="795" custLinFactNeighborY="0"/>
      <dgm:spPr/>
    </dgm:pt>
    <dgm:pt modelId="{7097940D-06CD-46E0-93AB-BD8170958125}" type="pres">
      <dgm:prSet presAssocID="{DBA4A09A-3696-4AE2-97EB-265BDB638E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DEE1DD0-9136-4A0B-A4D1-69A807E96F07}" type="pres">
      <dgm:prSet presAssocID="{DBA4A09A-3696-4AE2-97EB-265BDB638E48}" presName="spaceRect" presStyleCnt="0"/>
      <dgm:spPr/>
    </dgm:pt>
    <dgm:pt modelId="{21B69797-AD88-4FF3-9AEA-31592520E388}" type="pres">
      <dgm:prSet presAssocID="{DBA4A09A-3696-4AE2-97EB-265BDB638E48}" presName="parTx" presStyleLbl="revTx" presStyleIdx="1" presStyleCnt="3" custLinFactNeighborX="-2293" custLinFactNeighborY="2643">
        <dgm:presLayoutVars>
          <dgm:chMax val="0"/>
          <dgm:chPref val="0"/>
        </dgm:presLayoutVars>
      </dgm:prSet>
      <dgm:spPr/>
    </dgm:pt>
    <dgm:pt modelId="{06FEC9A8-C64A-45A6-8DE4-784722F0735B}" type="pres">
      <dgm:prSet presAssocID="{2BF31AC2-783B-4A2F-BD1C-BAC3E2FFB02B}" presName="sibTrans" presStyleCnt="0"/>
      <dgm:spPr/>
    </dgm:pt>
    <dgm:pt modelId="{0826A763-779B-4850-BDBC-A579CF671215}" type="pres">
      <dgm:prSet presAssocID="{47FD050F-AD5D-43DE-B292-093871A7132F}" presName="compNode" presStyleCnt="0"/>
      <dgm:spPr/>
    </dgm:pt>
    <dgm:pt modelId="{43368958-FBC9-4A2F-A3ED-8DC6D91838F1}" type="pres">
      <dgm:prSet presAssocID="{47FD050F-AD5D-43DE-B292-093871A7132F}" presName="bgRect" presStyleLbl="bgShp" presStyleIdx="2" presStyleCnt="3" custLinFactNeighborX="795" custLinFactNeighborY="-2082"/>
      <dgm:spPr/>
    </dgm:pt>
    <dgm:pt modelId="{7392A7BC-140A-4EB0-BB95-B1803F29D0CC}" type="pres">
      <dgm:prSet presAssocID="{47FD050F-AD5D-43DE-B292-093871A713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98AB2D55-ABC3-447F-98B0-7B81D9795F2E}" type="pres">
      <dgm:prSet presAssocID="{47FD050F-AD5D-43DE-B292-093871A7132F}" presName="spaceRect" presStyleCnt="0"/>
      <dgm:spPr/>
    </dgm:pt>
    <dgm:pt modelId="{0D43D066-1730-41AB-A77C-63959C4B95BD}" type="pres">
      <dgm:prSet presAssocID="{47FD050F-AD5D-43DE-B292-093871A7132F}" presName="parTx" presStyleLbl="revTx" presStyleIdx="2" presStyleCnt="3" custLinFactNeighborX="-2371">
        <dgm:presLayoutVars>
          <dgm:chMax val="0"/>
          <dgm:chPref val="0"/>
        </dgm:presLayoutVars>
      </dgm:prSet>
      <dgm:spPr/>
    </dgm:pt>
  </dgm:ptLst>
  <dgm:cxnLst>
    <dgm:cxn modelId="{9DEA5A13-F3F9-4D12-ACE8-309D28D48834}" srcId="{ACB7C8B7-101B-4C0A-BEED-8C384F8C4FCC}" destId="{47FD050F-AD5D-43DE-B292-093871A7132F}" srcOrd="2" destOrd="0" parTransId="{F87F609D-A9BA-4477-9CF5-A38DE067CC6F}" sibTransId="{7A015C79-4FCD-4D4C-9397-AF6F1EA44C82}"/>
    <dgm:cxn modelId="{4963556F-A5AF-48B4-A9B4-13729E5B1691}" type="presOf" srcId="{ACB7C8B7-101B-4C0A-BEED-8C384F8C4FCC}" destId="{6A1F5D8B-0DD1-4A77-9940-882E4A10B85B}" srcOrd="0" destOrd="0" presId="urn:microsoft.com/office/officeart/2018/2/layout/IconVerticalSolidList"/>
    <dgm:cxn modelId="{1E12487A-1979-4E30-A0E8-F61A82B41ADB}" srcId="{ACB7C8B7-101B-4C0A-BEED-8C384F8C4FCC}" destId="{DBA4A09A-3696-4AE2-97EB-265BDB638E48}" srcOrd="1" destOrd="0" parTransId="{CD86785C-203E-4F4F-9B96-0F8854C0AA20}" sibTransId="{2BF31AC2-783B-4A2F-BD1C-BAC3E2FFB02B}"/>
    <dgm:cxn modelId="{77B68B8C-89B1-4617-B247-BE57570C29A5}" type="presOf" srcId="{F333D66F-DD41-4ED2-A1E0-C831BE026033}" destId="{61641F97-AB53-4C24-8294-55F323F80C86}" srcOrd="0" destOrd="0" presId="urn:microsoft.com/office/officeart/2018/2/layout/IconVerticalSolidList"/>
    <dgm:cxn modelId="{314D66AA-8BC0-4726-B833-6A06BC88A58D}" srcId="{ACB7C8B7-101B-4C0A-BEED-8C384F8C4FCC}" destId="{F333D66F-DD41-4ED2-A1E0-C831BE026033}" srcOrd="0" destOrd="0" parTransId="{F26B12A4-B11C-4E3C-AB90-A60708DF61C6}" sibTransId="{36D35F02-DB6B-4DCB-9BA1-0D7450D097D5}"/>
    <dgm:cxn modelId="{31183DEF-BD2C-41C5-B889-1A91006CFC34}" type="presOf" srcId="{DBA4A09A-3696-4AE2-97EB-265BDB638E48}" destId="{21B69797-AD88-4FF3-9AEA-31592520E388}" srcOrd="0" destOrd="0" presId="urn:microsoft.com/office/officeart/2018/2/layout/IconVerticalSolidList"/>
    <dgm:cxn modelId="{AD9943F4-BFC4-40F8-A545-2330FC10C83D}" type="presOf" srcId="{47FD050F-AD5D-43DE-B292-093871A7132F}" destId="{0D43D066-1730-41AB-A77C-63959C4B95BD}" srcOrd="0" destOrd="0" presId="urn:microsoft.com/office/officeart/2018/2/layout/IconVerticalSolidList"/>
    <dgm:cxn modelId="{E112F612-5F80-4868-8491-04EA98F58177}" type="presParOf" srcId="{6A1F5D8B-0DD1-4A77-9940-882E4A10B85B}" destId="{AE278AD9-5FBD-4E17-B586-8EE840575266}" srcOrd="0" destOrd="0" presId="urn:microsoft.com/office/officeart/2018/2/layout/IconVerticalSolidList"/>
    <dgm:cxn modelId="{06B3A282-25FC-487C-BD7D-08B81B318C9C}" type="presParOf" srcId="{AE278AD9-5FBD-4E17-B586-8EE840575266}" destId="{4E2CA71D-F3CB-4E23-940E-AB6D7412BA8A}" srcOrd="0" destOrd="0" presId="urn:microsoft.com/office/officeart/2018/2/layout/IconVerticalSolidList"/>
    <dgm:cxn modelId="{E1605E23-5275-4ECC-B0DF-1EAA0E229894}" type="presParOf" srcId="{AE278AD9-5FBD-4E17-B586-8EE840575266}" destId="{28200B0E-2694-4318-BD79-FE7724FD4577}" srcOrd="1" destOrd="0" presId="urn:microsoft.com/office/officeart/2018/2/layout/IconVerticalSolidList"/>
    <dgm:cxn modelId="{67C1AFEA-95A9-4F56-BD25-F6EF1E85B43E}" type="presParOf" srcId="{AE278AD9-5FBD-4E17-B586-8EE840575266}" destId="{3C7F5769-65EB-4C25-A2AF-BC982BEEC4FA}" srcOrd="2" destOrd="0" presId="urn:microsoft.com/office/officeart/2018/2/layout/IconVerticalSolidList"/>
    <dgm:cxn modelId="{AE54C8C3-A118-43F9-934F-C5C8726C6915}" type="presParOf" srcId="{AE278AD9-5FBD-4E17-B586-8EE840575266}" destId="{61641F97-AB53-4C24-8294-55F323F80C86}" srcOrd="3" destOrd="0" presId="urn:microsoft.com/office/officeart/2018/2/layout/IconVerticalSolidList"/>
    <dgm:cxn modelId="{C9B9E03A-8CB1-4599-A454-19F6C0E1810D}" type="presParOf" srcId="{6A1F5D8B-0DD1-4A77-9940-882E4A10B85B}" destId="{A45BD850-5BE0-4514-843E-F04B08A9B5F0}" srcOrd="1" destOrd="0" presId="urn:microsoft.com/office/officeart/2018/2/layout/IconVerticalSolidList"/>
    <dgm:cxn modelId="{1FAAC023-1765-4DEB-BF1A-1104925C251F}" type="presParOf" srcId="{6A1F5D8B-0DD1-4A77-9940-882E4A10B85B}" destId="{C87A9789-743C-4ECD-B017-C7CA1F31068B}" srcOrd="2" destOrd="0" presId="urn:microsoft.com/office/officeart/2018/2/layout/IconVerticalSolidList"/>
    <dgm:cxn modelId="{9893743E-5CE8-4850-A693-ABB76750C204}" type="presParOf" srcId="{C87A9789-743C-4ECD-B017-C7CA1F31068B}" destId="{0C16E81A-0A47-499E-A5F2-6012D87C6D8C}" srcOrd="0" destOrd="0" presId="urn:microsoft.com/office/officeart/2018/2/layout/IconVerticalSolidList"/>
    <dgm:cxn modelId="{00ABC04E-D9B6-4CE8-AE28-1C9823783005}" type="presParOf" srcId="{C87A9789-743C-4ECD-B017-C7CA1F31068B}" destId="{7097940D-06CD-46E0-93AB-BD8170958125}" srcOrd="1" destOrd="0" presId="urn:microsoft.com/office/officeart/2018/2/layout/IconVerticalSolidList"/>
    <dgm:cxn modelId="{8ABE8BB6-8C19-46E8-809B-4D5D1CEDE435}" type="presParOf" srcId="{C87A9789-743C-4ECD-B017-C7CA1F31068B}" destId="{DDEE1DD0-9136-4A0B-A4D1-69A807E96F07}" srcOrd="2" destOrd="0" presId="urn:microsoft.com/office/officeart/2018/2/layout/IconVerticalSolidList"/>
    <dgm:cxn modelId="{D8EE2FB5-2356-4DFB-B116-936CA8346031}" type="presParOf" srcId="{C87A9789-743C-4ECD-B017-C7CA1F31068B}" destId="{21B69797-AD88-4FF3-9AEA-31592520E388}" srcOrd="3" destOrd="0" presId="urn:microsoft.com/office/officeart/2018/2/layout/IconVerticalSolidList"/>
    <dgm:cxn modelId="{EB686486-9B41-4A91-93EF-848A11084418}" type="presParOf" srcId="{6A1F5D8B-0DD1-4A77-9940-882E4A10B85B}" destId="{06FEC9A8-C64A-45A6-8DE4-784722F0735B}" srcOrd="3" destOrd="0" presId="urn:microsoft.com/office/officeart/2018/2/layout/IconVerticalSolidList"/>
    <dgm:cxn modelId="{366A8812-DD7A-4624-9BAC-0C5A0BC56E31}" type="presParOf" srcId="{6A1F5D8B-0DD1-4A77-9940-882E4A10B85B}" destId="{0826A763-779B-4850-BDBC-A579CF671215}" srcOrd="4" destOrd="0" presId="urn:microsoft.com/office/officeart/2018/2/layout/IconVerticalSolidList"/>
    <dgm:cxn modelId="{B145C9B2-6CD0-4B69-9C9E-59B2F1FE5239}" type="presParOf" srcId="{0826A763-779B-4850-BDBC-A579CF671215}" destId="{43368958-FBC9-4A2F-A3ED-8DC6D91838F1}" srcOrd="0" destOrd="0" presId="urn:microsoft.com/office/officeart/2018/2/layout/IconVerticalSolidList"/>
    <dgm:cxn modelId="{2340A155-7E9D-469F-9904-2F1990896109}" type="presParOf" srcId="{0826A763-779B-4850-BDBC-A579CF671215}" destId="{7392A7BC-140A-4EB0-BB95-B1803F29D0CC}" srcOrd="1" destOrd="0" presId="urn:microsoft.com/office/officeart/2018/2/layout/IconVerticalSolidList"/>
    <dgm:cxn modelId="{90083679-8469-4A72-9D74-0E8CCAE561A6}" type="presParOf" srcId="{0826A763-779B-4850-BDBC-A579CF671215}" destId="{98AB2D55-ABC3-447F-98B0-7B81D9795F2E}" srcOrd="2" destOrd="0" presId="urn:microsoft.com/office/officeart/2018/2/layout/IconVerticalSolidList"/>
    <dgm:cxn modelId="{79727351-7733-41DB-95D5-F5576DCE3964}" type="presParOf" srcId="{0826A763-779B-4850-BDBC-A579CF671215}" destId="{0D43D066-1730-41AB-A77C-63959C4B95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E7AE5-9757-4EFD-9017-9F3367A4FAE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1C825E5-8ED9-49BE-9072-F0D74B20FB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 </a:t>
          </a:r>
        </a:p>
      </dgm:t>
    </dgm:pt>
    <dgm:pt modelId="{4A7B33B2-11C2-4C09-8998-942DE3090F50}" type="parTrans" cxnId="{677AB4C8-AAB9-4A88-8C79-A213868BA8FD}">
      <dgm:prSet/>
      <dgm:spPr/>
      <dgm:t>
        <a:bodyPr/>
        <a:lstStyle/>
        <a:p>
          <a:endParaRPr lang="en-US"/>
        </a:p>
      </dgm:t>
    </dgm:pt>
    <dgm:pt modelId="{9C76451D-69A5-4E52-9CA9-A8C5C7E7BC18}" type="sibTrans" cxnId="{677AB4C8-AAB9-4A88-8C79-A213868BA8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BC52BC-0995-45E3-90BD-C17B25ECF6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Science </a:t>
          </a:r>
        </a:p>
      </dgm:t>
    </dgm:pt>
    <dgm:pt modelId="{BBA50390-C36A-4A5C-BBF9-7FDDF5994FF2}" type="parTrans" cxnId="{4F15DC95-2B4F-468D-9D45-A987D85DB1FD}">
      <dgm:prSet/>
      <dgm:spPr/>
      <dgm:t>
        <a:bodyPr/>
        <a:lstStyle/>
        <a:p>
          <a:endParaRPr lang="en-US"/>
        </a:p>
      </dgm:t>
    </dgm:pt>
    <dgm:pt modelId="{C34C0A19-C5FC-4F08-917C-D8C5BD23BBEB}" type="sibTrans" cxnId="{4F15DC95-2B4F-468D-9D45-A987D85DB1FD}">
      <dgm:prSet/>
      <dgm:spPr/>
      <dgm:t>
        <a:bodyPr/>
        <a:lstStyle/>
        <a:p>
          <a:endParaRPr lang="en-US"/>
        </a:p>
      </dgm:t>
    </dgm:pt>
    <dgm:pt modelId="{C8281819-9FAE-4AD3-BF3F-130E70082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Learning / Neural Network</a:t>
          </a:r>
        </a:p>
      </dgm:t>
    </dgm:pt>
    <dgm:pt modelId="{192A6659-294A-4F94-A3F4-EDF88A10852B}" type="parTrans" cxnId="{A52AE435-95E1-4926-9DBD-D469964ECC3F}">
      <dgm:prSet/>
      <dgm:spPr/>
      <dgm:t>
        <a:bodyPr/>
        <a:lstStyle/>
        <a:p>
          <a:endParaRPr lang="en-US"/>
        </a:p>
      </dgm:t>
    </dgm:pt>
    <dgm:pt modelId="{92FCD0AC-113F-4807-9868-23937893E9DA}" type="sibTrans" cxnId="{A52AE435-95E1-4926-9DBD-D469964ECC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756D22-1E50-48A4-9C70-26BECDCDD540}" type="pres">
      <dgm:prSet presAssocID="{401E7AE5-9757-4EFD-9017-9F3367A4FAE0}" presName="root" presStyleCnt="0">
        <dgm:presLayoutVars>
          <dgm:dir val="rev"/>
          <dgm:resizeHandles val="exact"/>
        </dgm:presLayoutVars>
      </dgm:prSet>
      <dgm:spPr/>
    </dgm:pt>
    <dgm:pt modelId="{BFBC633D-5119-4865-ABCF-C12D7124E66A}" type="pres">
      <dgm:prSet presAssocID="{401E7AE5-9757-4EFD-9017-9F3367A4FAE0}" presName="container" presStyleCnt="0">
        <dgm:presLayoutVars>
          <dgm:dir/>
          <dgm:resizeHandles val="exact"/>
        </dgm:presLayoutVars>
      </dgm:prSet>
      <dgm:spPr/>
    </dgm:pt>
    <dgm:pt modelId="{33C6C848-1FB2-4E6B-9AD4-8E76DBC3E89E}" type="pres">
      <dgm:prSet presAssocID="{81C825E5-8ED9-49BE-9072-F0D74B20FB7D}" presName="compNode" presStyleCnt="0"/>
      <dgm:spPr/>
    </dgm:pt>
    <dgm:pt modelId="{28985A76-ED66-4120-8F38-C939F0A513F6}" type="pres">
      <dgm:prSet presAssocID="{81C825E5-8ED9-49BE-9072-F0D74B20FB7D}" presName="iconBgRect" presStyleLbl="bgShp" presStyleIdx="0" presStyleCnt="3"/>
      <dgm:spPr/>
    </dgm:pt>
    <dgm:pt modelId="{574F4FF8-FCA3-4A14-A167-E16D04F61139}" type="pres">
      <dgm:prSet presAssocID="{81C825E5-8ED9-49BE-9072-F0D74B20FB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A2C457-1549-4B31-BA93-98528C743990}" type="pres">
      <dgm:prSet presAssocID="{81C825E5-8ED9-49BE-9072-F0D74B20FB7D}" presName="spaceRect" presStyleCnt="0"/>
      <dgm:spPr/>
    </dgm:pt>
    <dgm:pt modelId="{39736133-C046-4857-B075-D69B3D8AA4F6}" type="pres">
      <dgm:prSet presAssocID="{81C825E5-8ED9-49BE-9072-F0D74B20FB7D}" presName="textRect" presStyleLbl="revTx" presStyleIdx="0" presStyleCnt="3" custScaleX="121587" custLinFactNeighborX="10765">
        <dgm:presLayoutVars>
          <dgm:chMax val="1"/>
          <dgm:chPref val="1"/>
        </dgm:presLayoutVars>
      </dgm:prSet>
      <dgm:spPr/>
    </dgm:pt>
    <dgm:pt modelId="{930CB0D1-CD9E-4BDD-A5E4-E526ED86D834}" type="pres">
      <dgm:prSet presAssocID="{9C76451D-69A5-4E52-9CA9-A8C5C7E7BC18}" presName="sibTrans" presStyleLbl="sibTrans2D1" presStyleIdx="0" presStyleCnt="0"/>
      <dgm:spPr/>
    </dgm:pt>
    <dgm:pt modelId="{FB352A59-6A2F-4C63-83B9-EE9C8A89C021}" type="pres">
      <dgm:prSet presAssocID="{C8281819-9FAE-4AD3-BF3F-130E70082F14}" presName="compNode" presStyleCnt="0"/>
      <dgm:spPr/>
    </dgm:pt>
    <dgm:pt modelId="{7358136C-BAE1-443B-A79E-75C7B4F41189}" type="pres">
      <dgm:prSet presAssocID="{C8281819-9FAE-4AD3-BF3F-130E70082F14}" presName="iconBgRect" presStyleLbl="bgShp" presStyleIdx="1" presStyleCnt="3"/>
      <dgm:spPr/>
    </dgm:pt>
    <dgm:pt modelId="{F09994D2-5A63-4EA5-A008-FD6F8D70D696}" type="pres">
      <dgm:prSet presAssocID="{C8281819-9FAE-4AD3-BF3F-130E70082F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FECCBA6-8DA5-4923-B4DC-652F20D4EFC9}" type="pres">
      <dgm:prSet presAssocID="{C8281819-9FAE-4AD3-BF3F-130E70082F14}" presName="spaceRect" presStyleCnt="0"/>
      <dgm:spPr/>
    </dgm:pt>
    <dgm:pt modelId="{DBD329FA-E336-4D9E-8ECE-166E6AE3679A}" type="pres">
      <dgm:prSet presAssocID="{C8281819-9FAE-4AD3-BF3F-130E70082F14}" presName="textRect" presStyleLbl="revTx" presStyleIdx="1" presStyleCnt="3" custScaleX="95093">
        <dgm:presLayoutVars>
          <dgm:chMax val="1"/>
          <dgm:chPref val="1"/>
        </dgm:presLayoutVars>
      </dgm:prSet>
      <dgm:spPr/>
    </dgm:pt>
    <dgm:pt modelId="{96269799-1055-4168-B550-CF0F931BADE1}" type="pres">
      <dgm:prSet presAssocID="{92FCD0AC-113F-4807-9868-23937893E9DA}" presName="sibTrans" presStyleLbl="sibTrans2D1" presStyleIdx="0" presStyleCnt="0"/>
      <dgm:spPr/>
    </dgm:pt>
    <dgm:pt modelId="{57BF4CA2-40CC-4545-B952-0929F0D879BD}" type="pres">
      <dgm:prSet presAssocID="{A5BC52BC-0995-45E3-90BD-C17B25ECF604}" presName="compNode" presStyleCnt="0"/>
      <dgm:spPr/>
    </dgm:pt>
    <dgm:pt modelId="{6B06CF5B-FA0C-4531-85E1-C077698AD791}" type="pres">
      <dgm:prSet presAssocID="{A5BC52BC-0995-45E3-90BD-C17B25ECF604}" presName="iconBgRect" presStyleLbl="bgShp" presStyleIdx="2" presStyleCnt="3"/>
      <dgm:spPr/>
    </dgm:pt>
    <dgm:pt modelId="{1CA94B9B-E992-4DC0-A7CB-9C55C1344460}" type="pres">
      <dgm:prSet presAssocID="{A5BC52BC-0995-45E3-90BD-C17B25ECF6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B40421D-5EFA-45EC-AEC5-3E4C80CA1B03}" type="pres">
      <dgm:prSet presAssocID="{A5BC52BC-0995-45E3-90BD-C17B25ECF604}" presName="spaceRect" presStyleCnt="0"/>
      <dgm:spPr/>
    </dgm:pt>
    <dgm:pt modelId="{9A0CE799-6F6F-4FBF-A367-20A4A7178081}" type="pres">
      <dgm:prSet presAssocID="{A5BC52BC-0995-45E3-90BD-C17B25ECF6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2AE435-95E1-4926-9DBD-D469964ECC3F}" srcId="{401E7AE5-9757-4EFD-9017-9F3367A4FAE0}" destId="{C8281819-9FAE-4AD3-BF3F-130E70082F14}" srcOrd="1" destOrd="0" parTransId="{192A6659-294A-4F94-A3F4-EDF88A10852B}" sibTransId="{92FCD0AC-113F-4807-9868-23937893E9DA}"/>
    <dgm:cxn modelId="{232F655E-6A72-44FC-86C4-619045D3A0FF}" type="presOf" srcId="{92FCD0AC-113F-4807-9868-23937893E9DA}" destId="{96269799-1055-4168-B550-CF0F931BADE1}" srcOrd="0" destOrd="0" presId="urn:microsoft.com/office/officeart/2018/2/layout/IconCircleList"/>
    <dgm:cxn modelId="{1A270D51-738A-423F-8AFA-827E7CAD60CC}" type="presOf" srcId="{401E7AE5-9757-4EFD-9017-9F3367A4FAE0}" destId="{26756D22-1E50-48A4-9C70-26BECDCDD540}" srcOrd="0" destOrd="0" presId="urn:microsoft.com/office/officeart/2018/2/layout/IconCircleList"/>
    <dgm:cxn modelId="{7E465072-BA31-458B-835C-C993533D13D8}" type="presOf" srcId="{A5BC52BC-0995-45E3-90BD-C17B25ECF604}" destId="{9A0CE799-6F6F-4FBF-A367-20A4A7178081}" srcOrd="0" destOrd="0" presId="urn:microsoft.com/office/officeart/2018/2/layout/IconCircleList"/>
    <dgm:cxn modelId="{4F15DC95-2B4F-468D-9D45-A987D85DB1FD}" srcId="{401E7AE5-9757-4EFD-9017-9F3367A4FAE0}" destId="{A5BC52BC-0995-45E3-90BD-C17B25ECF604}" srcOrd="2" destOrd="0" parTransId="{BBA50390-C36A-4A5C-BBF9-7FDDF5994FF2}" sibTransId="{C34C0A19-C5FC-4F08-917C-D8C5BD23BBEB}"/>
    <dgm:cxn modelId="{8A1DCFA4-4133-48B4-A62F-B9F2EEF0A228}" type="presOf" srcId="{81C825E5-8ED9-49BE-9072-F0D74B20FB7D}" destId="{39736133-C046-4857-B075-D69B3D8AA4F6}" srcOrd="0" destOrd="0" presId="urn:microsoft.com/office/officeart/2018/2/layout/IconCircleList"/>
    <dgm:cxn modelId="{185638A5-8909-4152-9295-876641F0E088}" type="presOf" srcId="{9C76451D-69A5-4E52-9CA9-A8C5C7E7BC18}" destId="{930CB0D1-CD9E-4BDD-A5E4-E526ED86D834}" srcOrd="0" destOrd="0" presId="urn:microsoft.com/office/officeart/2018/2/layout/IconCircleList"/>
    <dgm:cxn modelId="{F19A01B4-7AD6-47AC-A624-7BCC117AC89D}" type="presOf" srcId="{C8281819-9FAE-4AD3-BF3F-130E70082F14}" destId="{DBD329FA-E336-4D9E-8ECE-166E6AE3679A}" srcOrd="0" destOrd="0" presId="urn:microsoft.com/office/officeart/2018/2/layout/IconCircleList"/>
    <dgm:cxn modelId="{677AB4C8-AAB9-4A88-8C79-A213868BA8FD}" srcId="{401E7AE5-9757-4EFD-9017-9F3367A4FAE0}" destId="{81C825E5-8ED9-49BE-9072-F0D74B20FB7D}" srcOrd="0" destOrd="0" parTransId="{4A7B33B2-11C2-4C09-8998-942DE3090F50}" sibTransId="{9C76451D-69A5-4E52-9CA9-A8C5C7E7BC18}"/>
    <dgm:cxn modelId="{D43D1ED7-E86A-474D-B61E-61CC12D9A7ED}" type="presParOf" srcId="{26756D22-1E50-48A4-9C70-26BECDCDD540}" destId="{BFBC633D-5119-4865-ABCF-C12D7124E66A}" srcOrd="0" destOrd="0" presId="urn:microsoft.com/office/officeart/2018/2/layout/IconCircleList"/>
    <dgm:cxn modelId="{9924A172-1891-4E6B-9C09-67C82344A4C6}" type="presParOf" srcId="{BFBC633D-5119-4865-ABCF-C12D7124E66A}" destId="{33C6C848-1FB2-4E6B-9AD4-8E76DBC3E89E}" srcOrd="0" destOrd="0" presId="urn:microsoft.com/office/officeart/2018/2/layout/IconCircleList"/>
    <dgm:cxn modelId="{1C0B06D6-2DCD-440D-81C1-188F4E4FCF78}" type="presParOf" srcId="{33C6C848-1FB2-4E6B-9AD4-8E76DBC3E89E}" destId="{28985A76-ED66-4120-8F38-C939F0A513F6}" srcOrd="0" destOrd="0" presId="urn:microsoft.com/office/officeart/2018/2/layout/IconCircleList"/>
    <dgm:cxn modelId="{539FFF3C-6592-4E2E-8A94-23EFEECBC067}" type="presParOf" srcId="{33C6C848-1FB2-4E6B-9AD4-8E76DBC3E89E}" destId="{574F4FF8-FCA3-4A14-A167-E16D04F61139}" srcOrd="1" destOrd="0" presId="urn:microsoft.com/office/officeart/2018/2/layout/IconCircleList"/>
    <dgm:cxn modelId="{15587DCB-42D9-4D21-A4E4-E53ABCC3267E}" type="presParOf" srcId="{33C6C848-1FB2-4E6B-9AD4-8E76DBC3E89E}" destId="{5EA2C457-1549-4B31-BA93-98528C743990}" srcOrd="2" destOrd="0" presId="urn:microsoft.com/office/officeart/2018/2/layout/IconCircleList"/>
    <dgm:cxn modelId="{8B1604D8-37F5-4862-96CD-51EF5625F860}" type="presParOf" srcId="{33C6C848-1FB2-4E6B-9AD4-8E76DBC3E89E}" destId="{39736133-C046-4857-B075-D69B3D8AA4F6}" srcOrd="3" destOrd="0" presId="urn:microsoft.com/office/officeart/2018/2/layout/IconCircleList"/>
    <dgm:cxn modelId="{EBAEE084-9924-4730-BCC2-B584D13B8A34}" type="presParOf" srcId="{BFBC633D-5119-4865-ABCF-C12D7124E66A}" destId="{930CB0D1-CD9E-4BDD-A5E4-E526ED86D834}" srcOrd="1" destOrd="0" presId="urn:microsoft.com/office/officeart/2018/2/layout/IconCircleList"/>
    <dgm:cxn modelId="{7C35ADCD-0721-41F8-A946-0CCE8C127FD0}" type="presParOf" srcId="{BFBC633D-5119-4865-ABCF-C12D7124E66A}" destId="{FB352A59-6A2F-4C63-83B9-EE9C8A89C021}" srcOrd="2" destOrd="0" presId="urn:microsoft.com/office/officeart/2018/2/layout/IconCircleList"/>
    <dgm:cxn modelId="{48D87DB7-DED6-4669-A3C1-3087E8171221}" type="presParOf" srcId="{FB352A59-6A2F-4C63-83B9-EE9C8A89C021}" destId="{7358136C-BAE1-443B-A79E-75C7B4F41189}" srcOrd="0" destOrd="0" presId="urn:microsoft.com/office/officeart/2018/2/layout/IconCircleList"/>
    <dgm:cxn modelId="{6192B7A8-2E58-4216-9FAE-55DEF70CE056}" type="presParOf" srcId="{FB352A59-6A2F-4C63-83B9-EE9C8A89C021}" destId="{F09994D2-5A63-4EA5-A008-FD6F8D70D696}" srcOrd="1" destOrd="0" presId="urn:microsoft.com/office/officeart/2018/2/layout/IconCircleList"/>
    <dgm:cxn modelId="{F05578DA-BF8A-4F05-9E35-AABD23ADBC3C}" type="presParOf" srcId="{FB352A59-6A2F-4C63-83B9-EE9C8A89C021}" destId="{6FECCBA6-8DA5-4923-B4DC-652F20D4EFC9}" srcOrd="2" destOrd="0" presId="urn:microsoft.com/office/officeart/2018/2/layout/IconCircleList"/>
    <dgm:cxn modelId="{CF5FCB01-D83E-492D-A980-E9632A4464B0}" type="presParOf" srcId="{FB352A59-6A2F-4C63-83B9-EE9C8A89C021}" destId="{DBD329FA-E336-4D9E-8ECE-166E6AE3679A}" srcOrd="3" destOrd="0" presId="urn:microsoft.com/office/officeart/2018/2/layout/IconCircleList"/>
    <dgm:cxn modelId="{1AEB174E-2AFE-48F0-97F2-DBFBC39F8E9A}" type="presParOf" srcId="{BFBC633D-5119-4865-ABCF-C12D7124E66A}" destId="{96269799-1055-4168-B550-CF0F931BADE1}" srcOrd="3" destOrd="0" presId="urn:microsoft.com/office/officeart/2018/2/layout/IconCircleList"/>
    <dgm:cxn modelId="{7F49B809-9648-4B79-A32E-B11D8DFC1C95}" type="presParOf" srcId="{BFBC633D-5119-4865-ABCF-C12D7124E66A}" destId="{57BF4CA2-40CC-4545-B952-0929F0D879BD}" srcOrd="4" destOrd="0" presId="urn:microsoft.com/office/officeart/2018/2/layout/IconCircleList"/>
    <dgm:cxn modelId="{9060DC9A-40C7-48D4-B534-869CAD6487FF}" type="presParOf" srcId="{57BF4CA2-40CC-4545-B952-0929F0D879BD}" destId="{6B06CF5B-FA0C-4531-85E1-C077698AD791}" srcOrd="0" destOrd="0" presId="urn:microsoft.com/office/officeart/2018/2/layout/IconCircleList"/>
    <dgm:cxn modelId="{0F08A5C7-13B1-44D6-8897-811529A59680}" type="presParOf" srcId="{57BF4CA2-40CC-4545-B952-0929F0D879BD}" destId="{1CA94B9B-E992-4DC0-A7CB-9C55C1344460}" srcOrd="1" destOrd="0" presId="urn:microsoft.com/office/officeart/2018/2/layout/IconCircleList"/>
    <dgm:cxn modelId="{FDED99A7-1D1C-4CE3-9813-25059282405B}" type="presParOf" srcId="{57BF4CA2-40CC-4545-B952-0929F0D879BD}" destId="{4B40421D-5EFA-45EC-AEC5-3E4C80CA1B03}" srcOrd="2" destOrd="0" presId="urn:microsoft.com/office/officeart/2018/2/layout/IconCircleList"/>
    <dgm:cxn modelId="{24281E98-25D1-4E16-B972-6542E9F9BC61}" type="presParOf" srcId="{57BF4CA2-40CC-4545-B952-0929F0D879BD}" destId="{9A0CE799-6F6F-4FBF-A367-20A4A71780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CA71D-F3CB-4E23-940E-AB6D7412BA8A}">
      <dsp:nvSpPr>
        <dsp:cNvPr id="0" name=""/>
        <dsp:cNvSpPr/>
      </dsp:nvSpPr>
      <dsp:spPr>
        <a:xfrm>
          <a:off x="-4" y="59592"/>
          <a:ext cx="7209177" cy="1628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00B0E-2694-4318-BD79-FE7724FD4577}">
      <dsp:nvSpPr>
        <dsp:cNvPr id="0" name=""/>
        <dsp:cNvSpPr/>
      </dsp:nvSpPr>
      <dsp:spPr>
        <a:xfrm>
          <a:off x="435277" y="375456"/>
          <a:ext cx="895627" cy="895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41F97-AB53-4C24-8294-55F323F80C86}">
      <dsp:nvSpPr>
        <dsp:cNvPr id="0" name=""/>
        <dsp:cNvSpPr/>
      </dsp:nvSpPr>
      <dsp:spPr>
        <a:xfrm>
          <a:off x="1705185" y="9063"/>
          <a:ext cx="5561309" cy="162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340" tIns="172340" rIns="172340" bIns="1723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is Artificial Intelligence (AI) </a:t>
          </a:r>
        </a:p>
      </dsp:txBody>
      <dsp:txXfrm>
        <a:off x="1705185" y="9063"/>
        <a:ext cx="5561309" cy="1628413"/>
      </dsp:txXfrm>
    </dsp:sp>
    <dsp:sp modelId="{0C16E81A-0A47-499E-A5F2-6012D87C6D8C}">
      <dsp:nvSpPr>
        <dsp:cNvPr id="0" name=""/>
        <dsp:cNvSpPr/>
      </dsp:nvSpPr>
      <dsp:spPr>
        <a:xfrm>
          <a:off x="-4" y="2044579"/>
          <a:ext cx="7209177" cy="1628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7940D-06CD-46E0-93AB-BD8170958125}">
      <dsp:nvSpPr>
        <dsp:cNvPr id="0" name=""/>
        <dsp:cNvSpPr/>
      </dsp:nvSpPr>
      <dsp:spPr>
        <a:xfrm>
          <a:off x="435277" y="2410972"/>
          <a:ext cx="895627" cy="895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69797-AD88-4FF3-9AEA-31592520E388}">
      <dsp:nvSpPr>
        <dsp:cNvPr id="0" name=""/>
        <dsp:cNvSpPr/>
      </dsp:nvSpPr>
      <dsp:spPr>
        <a:xfrm>
          <a:off x="1701404" y="2087618"/>
          <a:ext cx="5324680" cy="162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340" tIns="172340" rIns="172340" bIns="1723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AI and related disciplines </a:t>
          </a:r>
        </a:p>
      </dsp:txBody>
      <dsp:txXfrm>
        <a:off x="1701404" y="2087618"/>
        <a:ext cx="5324680" cy="1628413"/>
      </dsp:txXfrm>
    </dsp:sp>
    <dsp:sp modelId="{43368958-FBC9-4A2F-A3ED-8DC6D91838F1}">
      <dsp:nvSpPr>
        <dsp:cNvPr id="0" name=""/>
        <dsp:cNvSpPr/>
      </dsp:nvSpPr>
      <dsp:spPr>
        <a:xfrm>
          <a:off x="-4" y="4046192"/>
          <a:ext cx="7209177" cy="1628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2A7BC-140A-4EB0-BB95-B1803F29D0CC}">
      <dsp:nvSpPr>
        <dsp:cNvPr id="0" name=""/>
        <dsp:cNvSpPr/>
      </dsp:nvSpPr>
      <dsp:spPr>
        <a:xfrm>
          <a:off x="435277" y="4446489"/>
          <a:ext cx="895627" cy="895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3D066-1730-41AB-A77C-63959C4B95BD}">
      <dsp:nvSpPr>
        <dsp:cNvPr id="0" name=""/>
        <dsp:cNvSpPr/>
      </dsp:nvSpPr>
      <dsp:spPr>
        <a:xfrm>
          <a:off x="1697251" y="4080096"/>
          <a:ext cx="5324680" cy="162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340" tIns="172340" rIns="172340" bIns="1723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Myths about AI</a:t>
          </a:r>
        </a:p>
      </dsp:txBody>
      <dsp:txXfrm>
        <a:off x="1697251" y="4080096"/>
        <a:ext cx="5324680" cy="1628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5A76-ED66-4120-8F38-C939F0A513F6}">
      <dsp:nvSpPr>
        <dsp:cNvPr id="0" name=""/>
        <dsp:cNvSpPr/>
      </dsp:nvSpPr>
      <dsp:spPr>
        <a:xfrm>
          <a:off x="952712" y="604783"/>
          <a:ext cx="755450" cy="7554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F4FF8-FCA3-4A14-A167-E16D04F61139}">
      <dsp:nvSpPr>
        <dsp:cNvPr id="0" name=""/>
        <dsp:cNvSpPr/>
      </dsp:nvSpPr>
      <dsp:spPr>
        <a:xfrm>
          <a:off x="1111357" y="763428"/>
          <a:ext cx="438161" cy="4381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36133-C046-4857-B075-D69B3D8AA4F6}">
      <dsp:nvSpPr>
        <dsp:cNvPr id="0" name=""/>
        <dsp:cNvSpPr/>
      </dsp:nvSpPr>
      <dsp:spPr>
        <a:xfrm>
          <a:off x="1869538" y="604783"/>
          <a:ext cx="2165105" cy="75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 </a:t>
          </a:r>
        </a:p>
      </dsp:txBody>
      <dsp:txXfrm>
        <a:off x="1869538" y="604783"/>
        <a:ext cx="2165105" cy="755450"/>
      </dsp:txXfrm>
    </dsp:sp>
    <dsp:sp modelId="{7358136C-BAE1-443B-A79E-75C7B4F41189}">
      <dsp:nvSpPr>
        <dsp:cNvPr id="0" name=""/>
        <dsp:cNvSpPr/>
      </dsp:nvSpPr>
      <dsp:spPr>
        <a:xfrm>
          <a:off x="4153224" y="604783"/>
          <a:ext cx="755450" cy="7554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994D2-5A63-4EA5-A008-FD6F8D70D696}">
      <dsp:nvSpPr>
        <dsp:cNvPr id="0" name=""/>
        <dsp:cNvSpPr/>
      </dsp:nvSpPr>
      <dsp:spPr>
        <a:xfrm>
          <a:off x="4311869" y="763428"/>
          <a:ext cx="438161" cy="4381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329FA-E336-4D9E-8ECE-166E6AE3679A}">
      <dsp:nvSpPr>
        <dsp:cNvPr id="0" name=""/>
        <dsp:cNvSpPr/>
      </dsp:nvSpPr>
      <dsp:spPr>
        <a:xfrm>
          <a:off x="5114247" y="604783"/>
          <a:ext cx="1693325" cy="75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Deep Learning / Neural Network</a:t>
          </a:r>
        </a:p>
      </dsp:txBody>
      <dsp:txXfrm>
        <a:off x="5114247" y="604783"/>
        <a:ext cx="1693325" cy="755450"/>
      </dsp:txXfrm>
    </dsp:sp>
    <dsp:sp modelId="{6B06CF5B-FA0C-4531-85E1-C077698AD791}">
      <dsp:nvSpPr>
        <dsp:cNvPr id="0" name=""/>
        <dsp:cNvSpPr/>
      </dsp:nvSpPr>
      <dsp:spPr>
        <a:xfrm>
          <a:off x="7117846" y="604783"/>
          <a:ext cx="755450" cy="7554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94B9B-E992-4DC0-A7CB-9C55C1344460}">
      <dsp:nvSpPr>
        <dsp:cNvPr id="0" name=""/>
        <dsp:cNvSpPr/>
      </dsp:nvSpPr>
      <dsp:spPr>
        <a:xfrm>
          <a:off x="7276491" y="763428"/>
          <a:ext cx="438161" cy="4381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CE799-6F6F-4FBF-A367-20A4A7178081}">
      <dsp:nvSpPr>
        <dsp:cNvPr id="0" name=""/>
        <dsp:cNvSpPr/>
      </dsp:nvSpPr>
      <dsp:spPr>
        <a:xfrm>
          <a:off x="8035179" y="604783"/>
          <a:ext cx="1780704" cy="75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Science </a:t>
          </a:r>
        </a:p>
      </dsp:txBody>
      <dsp:txXfrm>
        <a:off x="8035179" y="604783"/>
        <a:ext cx="1780704" cy="755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31AC-0043-48CE-A56F-D2DB5005F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Artificial Intelligence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168F7C66-D7D9-453E-95D9-6F86A5CB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792479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8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B4B4D-C0A9-4C9D-B4FF-A77FD99B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400" b="1"/>
              <a:t>Reality</a:t>
            </a:r>
          </a:p>
        </p:txBody>
      </p:sp>
      <p:cxnSp>
        <p:nvCxnSpPr>
          <p:cNvPr id="43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0CE4-3B84-4AFB-A3BE-815CC13D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1800" dirty="0"/>
              <a:t>AI will change existing jobs and create new ones</a:t>
            </a:r>
          </a:p>
          <a:p>
            <a:r>
              <a:rPr lang="en-US" sz="1800" dirty="0"/>
              <a:t>The quality and quantity of data matters</a:t>
            </a:r>
          </a:p>
          <a:p>
            <a:r>
              <a:rPr lang="en-US" sz="1800" dirty="0"/>
              <a:t>AI is as smart as you program it</a:t>
            </a:r>
          </a:p>
          <a:p>
            <a:r>
              <a:rPr lang="en-US" sz="1800" dirty="0"/>
              <a:t>AI is for every industry</a:t>
            </a:r>
          </a:p>
          <a:p>
            <a:r>
              <a:rPr lang="en-US" sz="1800" dirty="0"/>
              <a:t>AI programs need to be taught first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EA172-80C5-4A26-A473-D27CD272A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r="17151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4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096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C8469-F137-453A-BB82-5845F9D7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44" y="2258213"/>
            <a:ext cx="3789083" cy="2358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OBJECTIVES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9BA6B2-3CA4-0C97-2ABB-0B16E3F25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03031"/>
              </p:ext>
            </p:extLst>
          </p:nvPr>
        </p:nvGraphicFramePr>
        <p:xfrm>
          <a:off x="4855438" y="570213"/>
          <a:ext cx="7209177" cy="571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96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38AB-3C29-4256-BB8D-0D5D714B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41" y="641649"/>
            <a:ext cx="5274364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$13 Trillion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46B75-10CC-4734-93AA-1AB737FBEB4C}"/>
              </a:ext>
            </a:extLst>
          </p:cNvPr>
          <p:cNvSpPr txBox="1">
            <a:spLocks/>
          </p:cNvSpPr>
          <p:nvPr/>
        </p:nvSpPr>
        <p:spPr>
          <a:xfrm>
            <a:off x="773241" y="410816"/>
            <a:ext cx="508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 value creation by 2030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98BD567-1033-44CA-BB27-4EF39F9D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9026" y="316523"/>
            <a:ext cx="6457072" cy="6541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E7793F-6B5B-4A89-B045-54880B93171E}"/>
              </a:ext>
            </a:extLst>
          </p:cNvPr>
          <p:cNvSpPr txBox="1"/>
          <p:nvPr/>
        </p:nvSpPr>
        <p:spPr>
          <a:xfrm>
            <a:off x="977274" y="5137672"/>
            <a:ext cx="3726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lot of the value created by AI will be outside the software industry. AI will have a huge impact on all the major industries.</a:t>
            </a:r>
          </a:p>
        </p:txBody>
      </p:sp>
    </p:spTree>
    <p:extLst>
      <p:ext uri="{BB962C8B-B14F-4D97-AF65-F5344CB8AC3E}">
        <p14:creationId xmlns:p14="http://schemas.microsoft.com/office/powerpoint/2010/main" val="1539083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0E8B-E017-4FFC-B582-21CF98F9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66" y="596227"/>
            <a:ext cx="10515600" cy="1325563"/>
          </a:xfrm>
        </p:spPr>
        <p:txBody>
          <a:bodyPr/>
          <a:lstStyle/>
          <a:p>
            <a:r>
              <a:rPr lang="en-US" b="1" dirty="0"/>
              <a:t>There are two types of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D296D-9C12-45BD-B145-B36D69139E19}"/>
              </a:ext>
            </a:extLst>
          </p:cNvPr>
          <p:cNvSpPr txBox="1"/>
          <p:nvPr/>
        </p:nvSpPr>
        <p:spPr>
          <a:xfrm>
            <a:off x="1196366" y="2069582"/>
            <a:ext cx="4661095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/>
              <a:t>ANI</a:t>
            </a:r>
          </a:p>
          <a:p>
            <a:pPr algn="ctr"/>
            <a:r>
              <a:rPr lang="en-US" sz="2400" dirty="0"/>
              <a:t>Artificial Narrow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3D20C-E959-4F08-9247-4C5592F1F16F}"/>
              </a:ext>
            </a:extLst>
          </p:cNvPr>
          <p:cNvSpPr txBox="1"/>
          <p:nvPr/>
        </p:nvSpPr>
        <p:spPr>
          <a:xfrm>
            <a:off x="6096000" y="3777742"/>
            <a:ext cx="4661095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/>
              <a:t>AGI</a:t>
            </a:r>
          </a:p>
          <a:p>
            <a:pPr algn="ctr"/>
            <a:r>
              <a:rPr lang="en-US" sz="2400" dirty="0"/>
              <a:t>Artificial General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3C81E-02A3-4808-839B-3445E11E7176}"/>
              </a:ext>
            </a:extLst>
          </p:cNvPr>
          <p:cNvSpPr txBox="1"/>
          <p:nvPr/>
        </p:nvSpPr>
        <p:spPr>
          <a:xfrm>
            <a:off x="1576961" y="3925534"/>
            <a:ext cx="3899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LOTS OF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DC020-2E6F-4B62-89C0-1F6CC6540336}"/>
              </a:ext>
            </a:extLst>
          </p:cNvPr>
          <p:cNvSpPr txBox="1"/>
          <p:nvPr/>
        </p:nvSpPr>
        <p:spPr>
          <a:xfrm>
            <a:off x="6096000" y="3254522"/>
            <a:ext cx="466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</a:rPr>
              <a:t>ALMOST NO PROGRESS</a:t>
            </a:r>
          </a:p>
        </p:txBody>
      </p:sp>
    </p:spTree>
    <p:extLst>
      <p:ext uri="{BB962C8B-B14F-4D97-AF65-F5344CB8AC3E}">
        <p14:creationId xmlns:p14="http://schemas.microsoft.com/office/powerpoint/2010/main" val="15782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DA4B8-C1EC-4EF2-BCEA-4787ADF4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NARROW INTELLIGENCE (ANI)</a:t>
            </a:r>
          </a:p>
        </p:txBody>
      </p:sp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2567C-C36E-4D18-A089-8FF5DC74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90" y="2829330"/>
            <a:ext cx="6521798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These are AIs that do one thing such as: </a:t>
            </a:r>
          </a:p>
          <a:p>
            <a:r>
              <a:rPr lang="en-US" sz="2000" dirty="0"/>
              <a:t>	● Smart speaker </a:t>
            </a:r>
          </a:p>
          <a:p>
            <a:r>
              <a:rPr lang="en-US" sz="2000" dirty="0"/>
              <a:t>	● Self-driving car </a:t>
            </a:r>
          </a:p>
          <a:p>
            <a:r>
              <a:rPr lang="en-US" sz="2000" dirty="0"/>
              <a:t>	● Speech recognition</a:t>
            </a:r>
          </a:p>
          <a:p>
            <a:r>
              <a:rPr lang="en-US" sz="2000" dirty="0"/>
              <a:t>	● Automated chatbots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types of AI are one trick ponies but when you find the appropriate trick, this can be incredibly valuable.</a:t>
            </a:r>
            <a:endParaRPr lang="en-US" sz="1800" dirty="0"/>
          </a:p>
        </p:txBody>
      </p:sp>
      <p:pic>
        <p:nvPicPr>
          <p:cNvPr id="8" name="Picture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F8BAA84C-C4B2-4AE0-96F6-2BCCD1943B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24248" b="-1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1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73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DA4B8-C1EC-4EF2-BCEA-4787ADF4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 GENERAL INTELLIGENCE (AGI)</a:t>
            </a:r>
          </a:p>
        </p:txBody>
      </p:sp>
      <p:cxnSp>
        <p:nvCxnSpPr>
          <p:cNvPr id="30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2567C-C36E-4D18-A089-8FF5DC74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They can do anything a human can do or maybe even be super intelligent and do even more things than any human can.</a:t>
            </a:r>
          </a:p>
        </p:txBody>
      </p:sp>
      <p:pic>
        <p:nvPicPr>
          <p:cNvPr id="8" name="Picture Placeholder 7" descr="A person wearing a garment&#10;&#10;Description automatically generated with low confidence">
            <a:extLst>
              <a:ext uri="{FF2B5EF4-FFF2-40B4-BE49-F238E27FC236}">
                <a16:creationId xmlns:a16="http://schemas.microsoft.com/office/drawing/2014/main" id="{F8BAA84C-C4B2-4AE0-96F6-2BCCD1943B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" r="2" b="24703"/>
          <a:stretch/>
        </p:blipFill>
        <p:spPr>
          <a:xfrm>
            <a:off x="7451965" y="1783885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3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E6958-9AA6-4AEE-AC39-4DB56434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90" y="138419"/>
            <a:ext cx="9842237" cy="1325563"/>
          </a:xfrm>
        </p:spPr>
        <p:txBody>
          <a:bodyPr>
            <a:normAutofit/>
          </a:bodyPr>
          <a:lstStyle/>
          <a:p>
            <a:r>
              <a:rPr lang="en-US" b="1" dirty="0"/>
              <a:t>AI and related disciplines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CF19CC-6548-7BFF-7B75-51D3CF409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921424"/>
              </p:ext>
            </p:extLst>
          </p:nvPr>
        </p:nvGraphicFramePr>
        <p:xfrm>
          <a:off x="804190" y="1463983"/>
          <a:ext cx="10768597" cy="1965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1F2BB3-4199-44D4-A9A0-0405136B0D4F}"/>
              </a:ext>
            </a:extLst>
          </p:cNvPr>
          <p:cNvSpPr txBox="1"/>
          <p:nvPr/>
        </p:nvSpPr>
        <p:spPr>
          <a:xfrm>
            <a:off x="8016898" y="3381696"/>
            <a:ext cx="3459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science </a:t>
            </a:r>
            <a:r>
              <a:rPr lang="en-US" dirty="0"/>
              <a:t>is the science of extracting knowledge and insights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of a data science project is a set of insights that can help you make business decisions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1C406-B69E-4625-96C0-A3E14537AA06}"/>
              </a:ext>
            </a:extLst>
          </p:cNvPr>
          <p:cNvSpPr txBox="1"/>
          <p:nvPr/>
        </p:nvSpPr>
        <p:spPr>
          <a:xfrm>
            <a:off x="1431781" y="3429000"/>
            <a:ext cx="2958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Machine Learning </a:t>
            </a:r>
            <a:r>
              <a:rPr lang="en-US" dirty="0"/>
              <a:t>is a Field of study that gives computers the ability to learn without being explicitly programmed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9B83E-F824-44AA-9EEA-E94E53A29818}"/>
              </a:ext>
            </a:extLst>
          </p:cNvPr>
          <p:cNvSpPr txBox="1"/>
          <p:nvPr/>
        </p:nvSpPr>
        <p:spPr>
          <a:xfrm>
            <a:off x="4704524" y="3381696"/>
            <a:ext cx="3126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Deep Learning</a:t>
            </a:r>
            <a:r>
              <a:rPr lang="en-US" b="0" i="0" dirty="0">
                <a:effectLst/>
              </a:rPr>
              <a:t> is a subfield of machine learning concerned with algorithms inspired by the structure and function of the brain called </a:t>
            </a:r>
            <a:r>
              <a:rPr lang="en-US" b="1" i="0" dirty="0">
                <a:effectLst/>
              </a:rPr>
              <a:t>artificial neural networks</a:t>
            </a:r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E6958-9AA6-4AEE-AC39-4DB56434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90" y="138419"/>
            <a:ext cx="9842237" cy="1325563"/>
          </a:xfrm>
        </p:spPr>
        <p:txBody>
          <a:bodyPr>
            <a:normAutofit/>
          </a:bodyPr>
          <a:lstStyle/>
          <a:p>
            <a:r>
              <a:rPr lang="en-US" b="1" dirty="0"/>
              <a:t>AI and related disciplines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99FC319-BDEA-44DC-9931-9B5E944FC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63" y="1472383"/>
            <a:ext cx="5811874" cy="4351338"/>
          </a:xfrm>
        </p:spPr>
      </p:pic>
    </p:spTree>
    <p:extLst>
      <p:ext uri="{BB962C8B-B14F-4D97-AF65-F5344CB8AC3E}">
        <p14:creationId xmlns:p14="http://schemas.microsoft.com/office/powerpoint/2010/main" val="28579893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B4B4D-C0A9-4C9D-B4FF-A77FD99B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400" b="1"/>
              <a:t>Myths about AI</a:t>
            </a:r>
          </a:p>
        </p:txBody>
      </p:sp>
      <p:cxnSp>
        <p:nvCxnSpPr>
          <p:cNvPr id="56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0CE4-3B84-4AFB-A3BE-815CC13D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1800" dirty="0"/>
              <a:t>AI will Supersede Human jobs</a:t>
            </a:r>
          </a:p>
          <a:p>
            <a:r>
              <a:rPr lang="en-US" sz="1800" dirty="0"/>
              <a:t>AI can process any data</a:t>
            </a:r>
          </a:p>
          <a:p>
            <a:r>
              <a:rPr lang="en-US" sz="1800" dirty="0"/>
              <a:t>AI will enslave human</a:t>
            </a:r>
          </a:p>
          <a:p>
            <a:r>
              <a:rPr lang="en-US" sz="1800" dirty="0"/>
              <a:t>AI is only for large business</a:t>
            </a:r>
          </a:p>
          <a:p>
            <a:r>
              <a:rPr lang="en-US" sz="1800" dirty="0"/>
              <a:t>AI can make independent decisions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EA172-80C5-4A26-A473-D27CD272A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9" r="8751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58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3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1329</TotalTime>
  <Words>312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Univers</vt:lpstr>
      <vt:lpstr>GradientVTI</vt:lpstr>
      <vt:lpstr>Artificial Intelligence</vt:lpstr>
      <vt:lpstr>OBJECTIVES</vt:lpstr>
      <vt:lpstr>$13 Trillion</vt:lpstr>
      <vt:lpstr>There are two types of AI</vt:lpstr>
      <vt:lpstr>ARTIFICIAL NARROW INTELLIGENCE (ANI)</vt:lpstr>
      <vt:lpstr>ARTIFICIAL GENERAL INTELLIGENCE (AGI)</vt:lpstr>
      <vt:lpstr>AI and related disciplines</vt:lpstr>
      <vt:lpstr>AI and related disciplines</vt:lpstr>
      <vt:lpstr>Myths about AI</vt:lpstr>
      <vt:lpstr>Reality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K214653 Ali Zain</dc:creator>
  <cp:lastModifiedBy>K214653 Ali Zain</cp:lastModifiedBy>
  <cp:revision>8</cp:revision>
  <dcterms:created xsi:type="dcterms:W3CDTF">2022-03-31T20:48:10Z</dcterms:created>
  <dcterms:modified xsi:type="dcterms:W3CDTF">2022-04-04T18:24:54Z</dcterms:modified>
</cp:coreProperties>
</file>