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2" r:id="rId4"/>
    <p:sldId id="267" r:id="rId5"/>
    <p:sldId id="268" r:id="rId6"/>
    <p:sldId id="269" r:id="rId7"/>
    <p:sldId id="270" r:id="rId8"/>
    <p:sldId id="263" r:id="rId9"/>
    <p:sldId id="264" r:id="rId10"/>
    <p:sldId id="266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rad nahouri" initials="mn" lastIdx="1" clrIdx="0">
    <p:extLst>
      <p:ext uri="{19B8F6BF-5375-455C-9EA6-DF929625EA0E}">
        <p15:presenceInfo xmlns:p15="http://schemas.microsoft.com/office/powerpoint/2012/main" userId="6f6f3f01e86f9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0T04:56:06.339" idx="1">
    <p:pos x="7649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1:04.0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11740 17952 0,'10'9'0,"27"9"0,76 38 0,-9-10 0,9-9 0,-29-10 0,-18-8 0,-66-19 0,66 18 0,-19-8 16,-9-1-1,-19 0-15,-10 0 16,-9-9-16,0 0 16,0 0-1,-28-18-15,-57-56 16,-37-46 0,-19-46-16,9 9 15,38 28 1,9 0-16,29 46 15,9 18 1,19 37-16,-1 10 16,11 18-16,8 18 15,-9 47 1,19 92-16,38 27 16,18 19-1,10-18 1,-9-47-16,-20-45 15,-8-47 1,-11-18-16,-8-19 16,-1 0-16,-9-9 15,0 0 1,0-18-16,0-29 16,-9-45-1,-10-9-15,0 18 16,10 9-16,-1 18 15,1 29 1,9 17-16,0 10 16,9 28-16,48 111 15,-10 17-15,-10-36 16,-8-37 0,-20-46-16,0-18 31,-9-19-31,-9-19 0,-29-101 31,-18-18-31,9 0 16,0 8-16,9 10 0,1 28 31,8 37-31,11 27 16,8 9-1,10 19-15,0 19 0,19 92 16,37 110-1,-9-73 1,-9-37-16,-19-47 16,-10-27-1,1-9-15,-10-28 0,0 0 16,-19-65 0,-19-64-16,1 0 31,-1-19-31,10 37 0,9 19 15,10 37-15,-1 27 32,10 19-32,0 9 0,10 18 31,18 56-31,9 37 16,10 9-1,-9-28-15,-19-36 16,0-29-16,-10-8 15,-9-19 1,0-19-16,-19-73 16,1-56-1,-11 10-15,1 18 0,9 9 16,10 28 0,-1 37-16,10 18 15,0 19-15,0 9 16,0 9-1,19 65-15,19 92 16,-10-27 0,-9-47-1,0-18 1,-10-19-16,1-27 16,-10-10-16,0-18 15,0 0-15,-10-27 16,-9-66-1,-9 1-15,9 0 16,0 18 0,10 18-16,0 19 15,-1 19 1,10 9-16,0 9 0,0 9 16,10 37-1,8 46 1,1-8-1,0-20-15,0-18 16,-10-18-16,1-10 16,-1-8-1,-9-10-15,0 0 0,0-10 32,0-45-32,0-46 15,-9 8 1,-1 19-16,10 19 15,0 18-15,0 19 16,0 8-16,0 10 16,0 10-1,10 17-15,-1 66 16,10 17-16,0-17 16,-10-29-1,-9-18 1,0-18-1,0-9-15,0-10 16,-9-9-16,-19-9 16,-19-10-1,-1 1-15,1-1 16,0 1 0,19-1-16,0 10 15,9 0-15,10 9 16,9 0-16,0 0 15,0 0 1,9 9-16,10 10 16,19 8-1,-1 1-15,10 0 16,-9-10-16,9 1 16,-9-10-1,-1 0-15,-9 0 16,1 0-16,-11-9 15,-8 0 1,-10 0-16,0 0 16,-10 0-1,-27 0 1,-48-18-16,-18-19 0,18-9 16,29 0-1,9 9 1,-1 0-16,20 18 15,9 10 1,10 0 0,0 0-16,9 9 0,0 0 15,0 0 1,18 0 0,20 0-16,28 18 15,19 10 1,18 18-16,-9 9 15,0 10 1,0 18-16,-9-18 16,-19-10-16,-19-18 0,-10-19 31,-18-8-31,0-1 0,-9 0 16,-10-9-1,0 0 1,-19-9-1,-38-19-15,-37-9 16,-28-18-16,0 0 16,9 8-1,9 11-15,10 8 16,19 9-16,9 10 16,19 9-1,9 0-15,10 0 16,9 0-1,10 0-15,9 0 16,0 0-16,0 0 16,19-9-16,28 0 31,19-10-31,37 1 0,10-1 16,-19 1-1,0-1 1,-28 10-16,-10 0 15,-9 0-15,-18-1 16,-10 1-16,-1 0 31,-8 0-31,-10 0 16,-10-10-16,-8-9 16,-20-9-1,-19 1-15,-27-1 16,9 9-1,-1 9-15,1 10 16,19 9 0,9 9-16,9 1 0,10-1 15,9 0 1,9 0-16,10-9 16,0 10-1,19 8-15,19 10 16,18 9-1,38 9 1,0 9-16,1 1 16,-1-1-16,0 0 15,-19-8 1,-19-11-16,-9-8 16,-9 0-1,-10-10-15,-9-8 0,-9-1 16,-1 0-1,-9 0-15,-19 10 32,-28 8-32,-19 1 15,-9-10-15,-19-8 16,0-20 0,9 1-16,10-9 15,9-1 1,19 10-16,0-9 15,19 8 1,9 1-16,0 0 16,10 0-16,9 9 15,0 0 1,9-9-16,10-10 16,28 1-16,0 8 15,9 1-15,1 0 31,-10 0-31,0 9 16,-9 0-16,-10 0 16,-9-10-1,-10 1-15,-9 9 0,0 0 16,-9-9 0,-29-19-16,-18-9 15,-20 10 1,-8-1-16,8 10 15,1 8 1,9 10 0,19 0-16,10 0 15,8 0-15,11 0 16,8 0 0,10 0-16,0 0 15,10 0-15,18 0 16,38 10-1,28-10 1,0 0-16,19 0 16,-19 9-1,-19 0-15,-9 0 16,-10-9 0,-9 0-16,-9 0 15,-19 0-15,-10 0 16,-9 0-16,0 0 15,-9 0-15,-29 0 16,-28-9 0,-47-9-1,1-10 1,8 0-16,1 0 0,18 10 31,10 0-31,9 8 0,9 10 16,20 0-16,-1 0 15,19 0 1,0 10-16,10-10 16,9 0-1,0 0-15,9 9 16,29 9 0,28 1-16,28-10 15,19 0 1,0-9-16,0 0 15,0 0-15,-1 0 16,-17 0 0,-20 0-1,0 9-15,-28-9 0,-9 0 32,-10 0-32,-9 0 0,-10 0 15,-9 0 1,0 0-1,0 0-15,-28 10 16,-38-10 0,-28 0-16,-19-10 15,0 1 1,-9 0-16,18-10 16,10 1-1,0 9-15,28 0 16,1-10-16,8 10 15,20 0 1,8-1-16,10 10 16,10 0-16,9 0 15,0 0-15,0 0 16,19-9 0,28 0-1,28 0 1,19-1-16,19 1 0,-9 9 15,-1 0 1,-9 9 0,0-9-16,-18 10 0,-11-1 31,-18-9-31,0 0 16,-18 0-1,-11 0-15,-8 0 16,-10 0-16,0 0 0,0 0 15,-10 0 1,-18 0-16,-28 0 31,-19 0-31,-20-9 0,1-1 32,0 1-32,0 0 15,0 0-15,19 9 16,0 0-1,9 0-15,9 0 16,1 9 0,18 0-16,1 0 0,18 1 15,9-10 1,1 9 0,0 0-16,9 0 15,9 10 1,10 9-16,28-1 15,28 10 1,0-9-16,1 0 16,18-1-1,0-8-15,-19-1 16,0 1-16,1-1 16,-11-9-1,-18 1-15,-9-1 16,-10 0-1,-9 0-15,-9-9 0,-1 0 32,-9 0-32,0 0 0,0 0 15,-28 0 1,-19-9 0,-19-9-16,-28-10 15,0-9 1,-10-9-16,10 9 15,0-9-15,9 9 16,10 0 0,0 0-16,18 0 15,10 9 1,10 10-16,-1-1 16,19 10-16,1 0 15,8 9-15,10 0 16,0 0-1,0 0 1,28 0-16,29 0 16,37 9-1,9 0-15,20 19 0,-10-9 16,18-1 0,-18 0-16,0 10 15,-19-9 1,0 8-1,-9-8-15,-19-1 16,-10 1 0,-18-10-16,-10 0 15,-9 0 1,-10 1-16,1-10 16,-10 0-16,0 0 15,0 0-15,-10 9 16,-27 0-1,-29-9 1,-28-9-16,-10 0 16,10-10-1,-9-9-15,9 10 16,-1-10 0,11 1-16,9 8 15,-1-9-15,20 10 16,9 0-1,19 8-15,-1 1 16,11 0 0,8 9-16,10 0 0,0 0 15,0 0 1,0 0-16,28 9 16,29 0-1,18 10 1,38 8-16,0 1 0,-10 9 15,1 0 1,-10 0-16,0-9 31,-19-1-31,-9-8 16,-19-1-16,-9 1 0,-10-10 31,-9 0-31,-10-9 0,1 0 31,-10 0-31,0 0 16,0 0-16,-10 0 16,-18 0-1,-38-9-15,-28 0 0,0-10 16,0 10 0,-10-9-16,10-1 15,10 1 1,8-1-16,1 1 15,9-1 1,10 1 0,9-1-16,9 1 15,19 9 1,1-1-16,8 10 0,10 0 16,0 0-1,0 0-15,19 10 16,37 8-1,29 10-15,19 9 16,8 0 0,1-10-16,-9 1 15,-1 0 1,-9-1-16,-9-8 16,-10-10-16,-9 0 15,-19 1 1,-9-1-1,-10-9-15,-9 0 16,-10 0 0,1 0-16,-10 0 15,0 0-15,0 0 16,-19-9 0,-28-19-16,-28-18 0,-20-10 31,-8-8-31,18 8 15,-9 1-15,10 9 16,-1 9 0,0-9-16,10 9 15,9-9 1,10 9-16,9 0 16,9 9-1,10 10-15,9-1 0,10 10 31,-1 0-31,10 9 16,0 0 0,19 0-16,19 9 15,27 9-15,30 10 16,17 18 0,-8-9-16,-1 0 15,1 9 1,-1 0-16,1 10 15,-10-1 1,-9-9-16,-10 0 16,-19-9-16,-9-9 15,0 0-15,-18-10 16,-1-9 0,0 1-16,-9-1 15,-10 0 1,1 0-1,-1 1-15,0-10 0,1 9 32,-1-9-32,-9 0 0,0 0 15,0 0-15,0 0 16,0 0 0,0 0-16,0 0 15,0 0 1,0 0-16,0 0 15,0 0 1,0 0-16,0 0 16,0 0-1,0 0-15,-9 0 16,-10 0 0,-19-9-1,-27-1-15,-20-17 0,0-1 31,1 0-31,-1 1 16,-19-20-16,10 11 16,0-1-1,0-10-15,10 11 0,-1-1 32,10 0-32,-1 0 15,10 0 1,10 0-16,9 0 15,9 9-15,10 10 16,9 9 0,10-1-16,9 10 0,0 0 31,9 0-31,38 19 16,38 27-16,47 19 15,-1 8 1,11 20-16,-11-10 15,-8 9 1,-20-18-16,10 0 0,-10-10 31,-18 1-31,-19-19 16,-10 0 0,-9-9-16,-18-9 15,-1-10-15,-9 1 16,-10-1-1,0-8-15,1-1 16,-1 0-16,-9-9 16,0 0-1,0 0-15,-9 9 16,-1 0 0,-8-9-16,-20 0 15,-28-9-15,-28-28 16,-19-18-1,0-28-15,0 0 16,10 0 0,9 0-1,9 0-15,10 9 0,9 9 16,10 10-16,18 9 16,0 9-1,20 9 1,-1 19-1,9 0-15,1-1 16,9 10-16,0 0 16,0 0-16,-9 10 15,-1 8-15,10 10 16,0 9 0,10 18-16,-1-9 15,0 0 1,10-9-16,-9-9 15,-1 0 1,10-1 0,-10-8-16,10-1 15,-10 1 1,1-1-16,-1-9 16,1 1-1,-1-1-15,-9-9 0,0 0 16,9-19-1,1-27 1,-10-28-16,-10-18 16,1 18-16,0 0 15,-10 10 1,0 8 0,0 10-16,0 19 0,10 8 31,0 10-31,-10 0 15,0 9-15,0 9 16,-9 9 0,0 10-16,9 0 0,0 9 31,0 0-31,10-10 0,-1 10 16,-8 28-1,18-65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1:11.23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22832 14666 0,'0'0'0,"0"0"0,-10 9 16,1 0-1,-10 10-15,-9-1 16,-10 19-1,-18 9-15,-10 1 16,-9 8 0,-1 0-16,11-9 15,8 1 1,-9-1-16,19-9 16,10-10-16,8-8 15,11-10 1,8 0-16,1 0 15,9-9-15,0 0 16,9 0 0,19 0-16,19-18 15,10-10 1,18-18 0,0 0-16,1 0 15,-20 0-15,-9 9 16,-9 0-1,-10 9-15,0 10 16,-9-1-16,-10 10 16,1 0-1,-10 9-15,0 0 16,0 0-16,-10 0 16,-18 9-1,-19 19-15,-9 9 16,9-10-1,9 1 1,10-10-16,9 1 16,0-10-1,10 0-15,-1-9 16,10 0-16,0 0 16,0 0-1,19-9-15,38-28 16,27-9-16,-8 0 15,-1 0 1,-19 9 0,1 9-16,-20 10 0,-18 9 15,-9-1 1,-10 10-16,0 0 16,0 0-16,-29 19 31,-27 8-31,-29 20 0,-9 8 31,10-9-31,18 0 16,9-9-16,10-9 15,10-10-15,8-8 16,11-1-16,8 0 16,10-9-1,0 0-15,0 0 16,10-9-1,27-19-15,20-9 16,8 0 0,1 0-16,-9 10 15,-10-1-15,-10 10 32,-18 8-32,-9 1 15,-10 9 1,0 0-16,0 0 15,0 0-15,-29 19 16,-27 17 0,-10 20-16,10-1 15,9-9 1,9 0-16,10-9 16,9-9-1,0-9-15,10-1 0,9-9 16,0-9-1,9 0 1,29-9-16,18-9 16,20-10-1,-1-9-15,-19 0 16,1 0 0,-1 9-16,-18 1 0,-10 8 15,-9 10 1,-10 0-1,-9 9-15,0 0 0,0 0 16,0 0 0,-19 9-16,-9 9 15,0 1 1,-10-1-16,10-8 16,-10 8-1,10 1-15,0-10 16,0 0-1,9 0-15,10-9 16,9 0-16,0 0 16,0 0-1,18-27-15,29-29 16,29-18 0,8-9-1,-8 9-15,-11 10 0,-18 18 31,-18 9-31,-10 18 0,-10 10 16,0 0 0,-9 9-16,0 0 15,-28 18 1,-47 28 0,-29 28-16,1 0 0,9-9 31,19-10-31,18-18 0,10-9 15,19-10 1,0 1 0,9-10-16,9-9 0,10 0 15,0 0 1,0 0-16,19-28 31,47-27-31,47-28 16,0 0-1,9 0-15,-18 18 16,-39 19-16,-8 18 16,-29 10-1,-9 8-15,-10 1 16,-9 9-16,0 0 16,0 0-16,-18 9 31,-58 28-31,-27 19 0,-10 18 15,9-10-15,10 1 16,0-10 0,19 1-16,9-10 31,19-9-31,19-19 16,9 1-1,10-10-15,-1 0 16,10-9-16,0 0 15,0 0 1,29-18-16,46-38 0,38-8 16,0 8-1,-29 1-15,-9 9 16,-18 9 0,-10 0-1,-19 18-15,-9 10 16,-10 0-1,-9 9-15,0 0 0,0 0 16,-37 9 0,-104 47-1,-19 8 1,47-8-16,-9 8 16,9 1-16,28-10 0,19-18 31,19-9-31,9-10 15,20-9 1,8-9-16,10 0 16,0 0-1,10-9-15,27-19 16,39-27 0,18 0-16,19-10 0,18 1 15,-8 8 1,-20 10-16,-28 0 15,1 9 1,-20 9 0,-9 10-16,-19-1 0,-9 10 31,0 0-31,-10 0 0,-9 9 16,0 0-16,0 0 31,0 0-31,-9 0 0,-38 0 15,-38 18 1,-37 28 0,9 0-16,19 10 15,19-10 1,9 0-16,19-9 0,9-9 16,10-10-1,9-9 1,10 1-16,-1-1 15,10-9-15,0 0 16,0 0 0,10 0-16,27 0 15,29-19 1,38 1-16,-1-1 16,1 1-16,-1-10 31,-28 10-31,1-1 15,-11 1-15,-65 18 16</inkml:trace>
  <inkml:trace contextRef="#ctx0" brushRef="#br0" timeOffset="1856">22973 14703 0,'0'0'0,"0"0"16,0 0-1,-10 9-15,-8 0 16,-11 10 0,-27 8-16,-19 20 15,-10 8 1,0 10-16,1-10 15,18-9-15,0 0 16,10-9 0,18-18-16,10-1 15,9-9 1,10-9-16,-1 0 16,10 0-1,0-9-15,19-9 16,19-29-1,37-17-15,19-1 16,9 1-16,-9-1 16,-18 19-16,-20 9 15,-9 9 1,-19 10-16,-9 9 16,-9 9-1,-10 0-15,0 0 16,0 0-1,-29 18-15,-18 10 16,-28 9 0,9 0-1,0 9-15,10 0 16,9-9-16,9 0 16,10-10-1,9-8-15,10-10 16,9 0-16,0-9 15,0 0-15,9 0 16,29-18 0,37-19-1,0 0 1,1-9-16,-10 9 16,-10 0-16,-9 9 15,-19 10 1,0 9-16,-18-1 0,-1 10 15,-9 0 1,0 0-16,0 0 16,-19 10-1,-28 8-15,-37 28 16,-29 10 0,9 8-1,10 1-15,10-1 16,8 1-1,11-10-15,17-18 0,20-9 16,9-9 0,10-10-1,9-9-15,0 0 16,19-9 0,37-28-16,48-46 15,9-10-15,9 10 16,-9 0-1,0 9-15,-19 19 16,-19 9 0,-28 18-16,-19 19 15,1 0-15,-20 9 16,0 0 0,1 0-16,-10 0 15,0 0 1,-10 9-16,-27 9 15,-48 38 1,-9 8-16,0 1 16,9-1-16,19-8 15,19-10 1,10-9 0,9-19-16,9 1 15,9-10-15,1 0 16,9-9-1,0 0-15,9 0 16,48-18 0,37-38-16,38-27 15,-10 10-15,-28 8 16,-19 19 0,-28 9-16,-19 9 15,-9 10 1,-9 9-16,-10 9 0,0 0 31,0 0-31,0 0 16,-10 9-16,-18 0 15,-10 9-15,-18 19 32,-10 0-32,-9 19 15,-10-1-15,19-9 16,10 0-1,9-9-15,19-9 16,9-10-16,0-8 16,10-1-1,-1 0-15,10-9 16,0 0-16,10 0 16,46-37-16,57-55 15,28-47 1,-141 139-16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1:19.9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23048 13568 0,'0'0'0,"0"0"0,-28 0 0,-29-10 15,-46 1 1,-29-9 0,-37-1-16,-38 1 15,-38-10-15,-27 10 16,-29-19-1,94 18 1,37 19-16,104 19 0,29-10 16,18-9-1,19 0-15,0 0 16,9 0 0,67 0-1,84-19-15,56 10 16,-19-9-1,39-10-15,-11 0 16,1 1 0,-47-1-16,0 0 15,-29 10-15,-37-1 16,-28 10 0,-19 0-16,-29 9 15,-9 0-15,-18 0 16,-1 0-1,-9 0-15,0 0 16,-28-9 0,-66-1-16,-75 10 0,-29 0 15,19 19 1,29-1-16,28 1 31,27-1-31,11 1 0,27-1 31,20-9-31,9 1 16,9-1-16,9-9 0,10 0 16,10 9-1,56 19-15,65 9 32,57-10-32,19-8 0,10-1 15,-10 1 1,-29-1-1,-8 1-15,-39-1 16,-18-9-16,-19 1 16,-37-1-1,-19-9-15,-20 0 16,-8 0-16,-10 0 16,0 0-1,-57-9 1,-121-19-16,-76 10 15,-29-10 1,39 19-16,27 9 16,29 0-1,9 0-15,48 0 16,18 0 0,38 0-16,28 0 15,18 0-15,20 0 16,9 0-16,0 0 15,56-10 1,95-27-16,56 1 16,37-1-16,-18 9 31,0 0-31,-19 1 0,-19 8 31,-47 10-31,-28 9 16,-38 0-16,-28 0 15,-18 0 1,-11 0-16,-18 0 0,0 0 31,-9 0-31,-57 9 16,-113 19-16,-37-10 16,-10 1-16,48-10 15,8 0 1,39 10-16,18-10 15,28 0 1,19 0-16,29 1 16,8-1-1,10-9-15,19 0 16,0 0-16,0 0 16,57 9-1,75 9 1,37-8-16,0-10 0,1 0 31,-29 0-31,-19 0 16,-18 0-16,-29 0 0,-28 0 31,-19 0-31,-9 0 16,-10 0-1,-9 0-15,-9 0 16,-48 0-1,-84 0-15,-66 0 16,10 9-16,27 0 16,39 10-16,8-1 15,29-9 1,29 1 0,17-10-16,20 0 15,9 0 1,10 0-16,9 0 15,0 0-15,38-10 16,103-27-16,47-18 16,-9 0-1,-1-1-15,-36 19 16,-30 10 0,-27 8-16,-19 10 15,-28 0-15,-20 9 16,-8 0-1,-10 0-15,0 0 16,-19 9-16,-66 9 31,-103 19-31,-28 19 0,-10-1 32,57 0-32,18-8 0,10-1 15,28-9 1,28-10-1,29-8-15,18-1 0,20-8 16,8-1 0,10-9-16,10 0 15,74-9 1,67-19 0,28-9-16,-1-9 15,-27 9-15,-29 9 16,-28 10-1,-37 8 1,-29 10-16,-9 0 16,-10 0-16,-9 0 15,0 0-15,-38 28 16,-93 37 0,-48 36-1,47-18-15,19-18 16,29-10-1,27-18-15,20-18 16,18-10 0,9 0-16,10-9 15,0 0-15,29-18 16,46-28 0,75-47-16,1 19 15,-19 1 1,-10 17-16,-28 19 15,-38 10-15,-18 17 16,-19 1-16,-10 9 16,-9 0-16,0 0 15,-9 9 1,-48 10-16,-74 45 16,-10 1-1,28 0-15,19-10 16,0 0-1,37-18-15,10-9 16,19-10-16,9-8 16,10-1-1,9-9-15,18 0 16,77-46 0,74-56-16,0-8 15,1 17 1,-39 10-16,-46 28 15,-38 18 1,-19 18-16,-9 10 16,-19 9-1,0 0-15,0 0 16,-66 28 0,-141 73-1,-19 29-15,76-38 16,28-9-16,9-9 15,28-28 1,19 0-16,19-18 16,19-10-1,19-9-15,9-9 16,0 0-16,37-36 0,95-75 31,37-28-31,-9 19 16,-28 19-16,-38 27 15,-28 19 1,-19 18-16,-28 18 16,-10 10-1,-9 9-15,0 0 16,0 0-16,-38 28 16,-56 36-16,-19 19 31,1-9-31,-1 9 0,19-9 31,9-9-31,19-19 16,19-9-16,9-10 15,20-17 1,8-1-16,10-9 16,0 0-1,28-28-15,66-55 16,29-18-16,8-1 15,1 1-15,-19 18 16,-19 18 0,-19 19-16,-37 18 15,-19 10 1,-10 8-16,-9 10 16,0 0-16,0 0 15,-28 19 1,-47 36-1,-48 28 1,-18 10-16,28-10 16,1 9-16,27-18 15,19-10 1,19-17-16,19-20 16,9-8-1,10-10-15,9-9 0,0 0 16,9 0-1,47-19 1,38-27-16,48-28 16,-20 19-16,-9-9 15,-10 17 1,-27 10-16,-20 10 16,-9 8-16,-19 10 31,-9 0-31,-10 9 0,-9 0 15,0 0-15,-9 0 16,-47 9 0,-86 19-1,-64 18 1,83-9-16,48-9 16,19-10-16,18 0 15,19-8 1,10-1-16,9-9 0,0 0 15,28 9 1,94 0 0,66-9-16,29-9 15,-20 0-15,-18 0 32,-10-1-32,-28 1 0,-18 0 15,-29 9 1,-28 9-1,-10 0-15,-18 1 0,-19-1 32,-10-9-32,-9 0 0,0 0 15,0 0 1,-28 9-16,-38 0 16,-66 1-1,-56-10-15,-28 0 16,-29-10-16,0 20 31,67-10-31,46 0 16,47 0-16,20 0 15,27 0-15,10 0 16,9 0 0,9 0-1,10 0-15,0 0 16,19 9-1,66 0-15,84 0 16,19 0 0,1-9-16,-20 10 0,-28-10 15,-19 0 1,-28 9 0,-28 0-16,-28 0 15,-10-9 1,-19 0-16,-9 0 15,0 0-15,-18 19 16,-48 9-16,-19-1 16,0-8-16,20-10 31,27 0-31,10-9 16,9 0-1,10-18-15,9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1:26.6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20762 15893 0,'0'0'0,"-9"10"16,-19-1 0,-10 9-16,-19 10 15,1-9 1,-19 8-16,-19 10 15,-10 19 1,-18 17-16,-10 20 16,19-10-1,19-19-15,28-18 0,10-9 32,28-18-32,18-10 15,10-9-15,10-9 16,46-56-1,76-64-15,18-28 16,10-18-16,-28 46 16,-19 9-16,-19 27 31,-28 29-31,-29 36 16,-18 10-1,-9 8-15,-10 10 16,0 0-16,-47 46 15,-57 74 1,-37 56-16,28-19 0,19-28 31,9 0-31,10-37 16,28-36 0,19-29-16,18-8 15,10-19-15,0 0 0,29-19 31,37-45-31,46-28 0,11-10 16,8-27 0,-8 9-1,-20 28-15,-28 18 16,-18 28 0,-29 18-16,-9 19 0,-10-1 31,-9 10-31,-18 10 15,-67 82 1,-47 74-16,19-9 16,19-19-16,19-27 15,19-28 1,27-46-16,10-18 16,19-10-1,0-9-15,48-92 16,46-65-16,18-28 15,-8 37 1,-29 38-16,-28 36 16,-19 28-1,-9 27-15,-9 10 0,-10 9 16,-10 0 0,-37 37-1,-37 74 1,-1 18-16,10-9 0,-1 0 31,29-37-31,10-19 16,9-27-16,9-18 15,9-1 1,10-18-16,10-9 16,37-65-1,37-55-15,10-28 16,-9 28-16,-28 37 15,-20 36-15,-18 29 16,-10 8-16,-9 10 16,0 9-1,-28 18-15,-56 84 16,-20 36 0,19-18-16,1 9 31,18-27-31,19-28 0,19-28 15,9-18 1,9-19 0,10-9-16,10-9 0,27-56 31,48-64-31,9-10 16,-19 10-16,-9 28 15,-19 36 1,-18 19-16,-11 18 15,-8 19 1,-10 9-16,0 0 0,-10 0 31,-27 28-31,-48 64 0,-9 19 16,0 0 0,28-19-16,0-9 15,10-9 1,18-28-1,19-18-15,10-10 0,9-18 32,0 0-32,19-18 0,37-47 15,29-27 1,0-1 0,-10 1-16,-9 9 15,-19 28-15,-19 18 16,-19 18-1,1 10-15,-10 9 16,0 0-16,-19 9 16,-47 37-16,-47 47 31,10-1-31,18 0 0,19-27 16,29-28-1,18-10-15,9-17 31,10-10-31,0 0 0,19-19 16,28-45 0,38-38-16,9-18 15,-19 28-15,-18 18 16,-10 28 0,-29 18-1,-8 10-15,-1 8 16,-9 10-16,0 0 15,-9 0 1,-19 19-16,-38 46 16,0 8-16,0 10 31,10-18-31,9-10 0,18-8 31,1-11-31,19-8 16,-1-9-1,10-19-15,0 0 0,19-10 16,56-27-16,10-27 31,19-28-31,-29 9 16,-19 18 0,-18 19-16,-19 18 15,-10 10-15,1 8 16,-10 10-1,0 0-15,-10 0 0,-37 28 32,-66 74-32,0 27 0,38-46 15,9-9 1,10-10-16,18-8 31,10-19-31,9-19 0,10-9 16,9-9-16,0 0 15,18-9 1,30-37-16,36-37 31,20-9-31,9-10 16,-10 10 0,-18 27-16,-19 19 15,-19 9-15,-10 19 16,-18 8-16,-10 1 15,-9 9-15,0 0 16,-18 28 0,-48 73-1,-47 56-15,28-37 16,19-27 0,19-29-16,10-18 0,18-18 31,9-10-31,1-8 0,9-10 15,0 0 1,38-37-16,37-37 16,10-18-1,-10 9 1,-9 0-16,0 18 16,-29 19-1,-18 18-15,0 10 16,-10 8-16,-9 10 15,0 0 1,-9 10 0,-29 17-16,-28 38 0,-28 36 15,10 10 1,27-28 0,10-9-16,10-9 0,8-28 31,10-10-31,10-8 0,0-10 31,9-9-31,0 0 0,28-28 16,47-64-1,10-19 1,9-9-16,-9 10 16,-20 17-16,-18 38 15,-18 18 1,-11 18-16,-8 10 15,-10 0-15,0 9 16,0 0-16,-19 18 16,-47 56-1,-9 9 1,9-9 0,0-9-16,10-1 0,28-27 31,9-9-31,9-10 15,1-8-15,0-1 16,9-9-16,0 0 16,28-19-16,28-17 15,29-29 1,0 10 0,-10-1-16,-9 19 15,-19 10 1,-19 8-16,-9 10 15,-10 0 1,-9 9-16,0 0 0,0 0 31,0 0-31,-9 9 16,-1 0-16,-8 0 16,-1 10-1,0-1-15,0 1 16,-9-1-1,9 10-15,0 0 16,0-1 0,1 1-16,-1 0 15,9-10 1,-8 1-16,-1-1 16,0 0-16,-9 1 15,-1-1-15,1-8 16,-9-1-1,-1-9-15,0-9 16,-9-10 0,0-9-16,0-8 15,0-1-15,10 0 16,-1 0 0,10 0-1,0-9-15,9 18 0,0 0 31,9 10-31,1 9 0,0-1 32,9 1-32,0 9 0,0 0 15,9-9-15,29 0 16,28 18 0,28 9-1,9 10-15,10 18 16,-10 0-16,10 19 31,-9 9-31,-10-10 0,-9 1 16,-10-10-1,-9-18 1,-10 0-16,-18-18 0,-10-1 16,-19-9-1,1 1 1,-10-10-16,0 0 15,-10 0-15,-27 0 16,-57-19 0,-38-27-1,0-9-15,1-10 16,8 0 0,10 1-16,29 8 15,8 10-15,29 9 16,10 10-1,18 8-15,10 10 16,-1 0 0,10 9-16,0 0 15,19-9-15,47-1 16,66 10-16,9 0 16,0 10-16,-10-1 31,-27 0-31,-19 0 15,-20 1-15,-8-1 16,-19 0-16,-10 0 31,-9 0-31,-10-9 0,-9 0 16,0 0 0,0 0-16,-9 0 15,-38-18-15,-29-10 16,-18 1-1,-9-10 1,-1 9-16,20 0 16,-1 10-16,28 9 15,1-1 1,18 10-16,10 0 16,9 0-16,10 0 15,9 0 1,0 0-16,9 10 31,20 8-31,55 28 0,48 0 16,28 10-1,-10-10-15,-18 0 16,0 0 0,-19 0-1,-29 0-15,-8-9 16,-29-9-1,-10 0-15,-18-10 16,0-9-16,-10 1 16,-9-10-16,-9 9 15,-19 0 1,-66-9 0,-38-18-16,-19-19 0,-27-19 31,8-8-31,20 8 15,9 1 1,9 0-16,29 9 16,27 9-16,10 9 0,19 0 15,10 10 1,18 9 0,10-1-1,-1 1-15,10 9 0,0 0 16,19-9-1,47 0 1,56-1-16,29 1 16,18 9-16,0 0 15,-37 9 1,0 1-16,-1-1 16,-18 0-1,-19 10 1,-18-10-16,-11 9 0,-8-9 15,-19 1-15,-10-1 32,0 0-32,-19-9 0,1 0 15,-10 0 1,0 0-16,0 0 16,0 0-1,0 0-15,-19 0 16,-19 0-16,-9-9 31,-19 0-31,1-10 16,-20 1-1,-9-1-15,0-8 0,0 8 16,9 1 0,-9-10-1,19 10-15,-1-10 16,1 0-1,19 10-15,-10-10 0,9 10 16,1-10 0,0 9-16,-1 1 31,1-1-31,9 1 16,18 9-16,1 0 15,9-1 1,10 10-16,0 0 15,9 0-15,0 0 16,9 0-16,57-37 31,-66 37-31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1:31.0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19699 15866 0,'0'0'0,"0"0"16,10-9-16,-1 9 15,10-10 1,-10 10-16,1 0 16,8 0-1,-8 0-15,9 10 16,-1-1 0,1 9-16,0 1 15,-10-1-15,1 1 16,-10 8-1,-10 1-15,-27 18 16,-38 28 0,-57 55-1,-85 56-15,67-65 16,75-46 0,28-37-16,18-10 15,11-18-15,8 1 0,10-10 31,10 0-31,46-19 16,76-18 0,18-27-16,29-29 15,0 1 1,-19 18-16,0 0 16,-19 10-16,-28 8 15,-38 20-15,-28 8 16,-28 9-1,0 10-15,-19 0 16,0 0-16,-38-10 31,-66-8-31,-103 27 16,-47 36-16,57 11 16,56-10-1,37-1-15,20-8 16,27 0-16,29-10 15,9-9-15,10-9 16,9 0 0,0 0-16,19 0 15,65-18 1,76-28-16,19-19 16,9 1-1,10-10-15,-38 18 16,-19 1-16,-28 18 15,-38 9 1,-28 19-16,-19 0 16,-9 0-1,-10 9 1,-9 0-16,-9 0 0,-57 0 16,-94 9-1,-94 19 1,0 27-1,94-27-15,38-1 0,18 1 16,10 0 0,38-10-1,18 1-15,19-10 16,10 0 0,9-9-16,0 0 0,38 0 15,65-9 1,57-19-16,9 1 15,-9-1 1,-19 0-16,-18 10 16,-29-1-1,-19 10 1,-28 0-16,-19 9 16,-9 0-16,-19 0 15,0 0-15,-9 0 16,-57 18-1,-150 38 1,-86 27-16,114-37 16,38 0-1,28-9-15,37-9 0,28-10 16,20-9 0,18 1-1,10-10-15,9 0 16,0 0-16,47-19 15,75-18-15,47-18 32,19-19-32,-37 9 0,-1 1 31,-27 27-31,-29 9 16,-19 0-1,-37 19-15,-10 0 0,-19 9 16,-9 0-16,0 0 15,0 0 1,-37 0 0,-76 18-16,-66 19 15,-9 19-15,56-10 16,29-9 0,27-9-1,11-1-15,18-8 16,9-1-16,19-9 15,10 1 1,9-10 0,0 0-16,9 9 0,38 0 15,66 0-15,38-9 32,8-9-32,-17-9 15,-1-1-15,-28 1 16,-19-1-1,-28 10 1,-19 0-16,-19 9 0,-19 0 16,-9 0-1,0 0-15,-9 0 16,-57 18-16,-85 19 16,-84 28-1,-38 18 1,66-19-16,-18 10 15,46 19-15,57-10 16,37-19 0,47-27-16,20-18 15,18-19 1,0 0-16,47 0 16,94-37-1,75-65 1,10 1-16,9-1 15,-9-9-15,-10 10 16,-47 18-16,-9 18 16,-47 28-1,-37 10 1,-39 17-16,-18 1 0,-10 9 31,-9 0-31,0 0 16,-28 9-16,-66 19 15,-56 18 1,-29 0-16,19-9 16,9 0-1,29-9-15,0-10 0,9 1 32,9-1-32,20 1 0,18-1 15,19 1 1,19-1-1,-1-9-15,20 0 16,0-9-16,9 0 16,0 0-16,28 10 15,66-10 1,66-19 0,9-8-16,1-10 15,-20 0 1,-18 0-16,-29 9 15,-28 0 1,-18 10-16,-29 9 16,-9 0-16,-10 9 15,-9 0 1,0 0-16,0 0 16,-47 18-1,-56 19-15,-66 18 0,9-9 31,37-9-31,20 0 16,28-9 0,-1 0-16,20-10 0,-1 1 15,20-1 1,9-9-16,9 0 16,9 1-16,1-1 15,9-9 1,0 0-1,19 0 1,37-9-16,66-28 0,38-9 16,57-28-1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1:59.6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9614 17278 0,'0'0'0,"-9"18"0,-47 38 0,-1-1 16,10 0 0,0-8-1,9-10-15,10-10 16,9-8-16,1-10 16,18-9-1,0 0-15,0 0 16,28-9-16,38-10 15,37-8 1,29-10-16,9 0 16,0-9-1,-19 9-15,-9 9 16,-19 10 0,-18-1-1,-20 1-15,-9 8 0,-19 1 31,-18 9-31,-10 0 0,0 0 16,-19 0-16,-28 0 31,-38 0-31,-47 0 16,-9-9 0,10 9-16,18 0 0,9 0 15,10-9 1,19 9-16,18 0 15,20-10-15,9 1 32,9 9-32,9 0 0,10 0 31,0 0-31,10-9 16,18 9-16,28 0 0,20-9 31,8 0-31,20-1 15,-10-8-15,0-1 16,-28 10-16,-10-9 31,-9 8-31,-9 1 16,-19 0-16,-10 0 0,-9 9 16,0 0-1,-19-9-15,-28-10 16,-37 1-1,-20-1-15,-9 1 32,-9 8-32,9 1 0,10 9 15,9 0 1,18 0 0,20 0-16,9 9 0,9 1 31,10-10-31,19 0 0,9 0 15,0 0 1,0 0-16,18 9 16,29 0-1,47 0 1,19-9-16,19-9 16,0 0-1,9 0-15,0-1 16,-19 1-1,1 0-15,-11 0 0,1 0 16,-37-1 0,-20 1-1,-9 0-15,-19 0 16,-9 9 0,-9 0-16,-10 0 0,0 0 15,-19-10 1,-47 1-1,-38-9-15,-27 8 16,-20 1 0,-9 9-16,29 0 15,-11 0-15,11 0 16,-1 9-16,29 1 16,8-1-1,20 0 1,9 0-16,19-9 15,19 0-15,9 0 16,10 0-16,9 0 16,0 0-1,19 10 1,37 17 0,38 1-16,47 0 15,-9-1-15,19-8 0,18-10 16,-37-9-1,-1-9 1,1-10 0,-10 10-16,-28-9 15,-18-1-15,-11 10 16,-17 0 0,-20 0-16,-9 9 15,-10 0-15,-9 0 16,0 0-16,0 0 15,-28 0 1,-48-10 0,-27 10-1,-19 0-15,-10 0 16,-19 0-16,20 0 16,-1 0-1,0 0-15,10 0 16,28 0-1,0-9-15,0 9 16,28 0-16,10-9 16,18 9-1,10 0-15,9 0 16,9 0 0,10 0-16,0 0 0,10 9 15,28 0 1,46 10-16,48 8 31,18-8-31,10-19 16,0 0-16,10 0 15,-39 0 1,20-9-16,-19 9 0,-38-10 31,-10 1-31,-27 9 16,-10 0-1,-19 0-15,-19 0 16,-9 0-16,0 0 0,0 0 31,-28 0-31,-38-9 0,-47 9 32,-18-9-32,-20 9 0,1 0 15,18 0 1,-9-9-1,9 9-15,10 0 16,28 0 0,0 0-16,18 0 15,29 0 1,10 0-16,9 0 0,9 0 16,9 0-1,10 0-15,0 0 16,29 9-1,27 0-15,57 9 16,28 1 0,-9-1-16,37 1 15,-28-10 1,0-9-16,-9 0 16,-19 0-16,-10-9 15,-27 9-15,-11-9 31,-18 9-31,-18 0 16,-10 0-16,-10 0 16,-9 0-16,0 0 31,-9 0-31,-29-10 0,-37 1 16,-38 0-1,-19-10 1,-28 10-16,28 0 15,10 0 1,0 0-16,0-1 16,27 1-16,1 0 15,19 0-15,19 9 16,9 0 0,9 0-1,10 0-15,18 0 16,1 0-1,9 0-15,0 0 16,9 0-16,29 9 0,56 0 31,38 10-31,-1-10 16,29 0 0,0 0-16,-19-9 0,-9 0 31,0 0-31,-19-9 15,-29 0 1,-8 0-16,-20-1 16,-9 10-16,-9 0 15,-19 0-15,-10 0 16,0 0 0,-9 0-16,0 0 15,-9-9 1,-29 0-16,-46 0 15,-29-1 1,-28 1-16,-10 0 16,-9 0-1,29 9-15,-1-10 16,-9 10 0,9-9-16,19 9 15,0-9-15,19 9 16,19 0-1,9-9-15,19 9 16,9 0 0,10 0-16,9 0 15,10 0 1,9 0-16,0 0 16,0 0-16,28 9 15,38 9 1,47 1-16,9-10 15,19 0-15,10-9 16,-10 0 0,9-9-1,-8 0-15,-20 0 16,-9 9-16,-10-10 16,-9 10-16,-28 0 15,-19 0-15,-9 0 16,-10 0-1,-9 0 1,-10 0 0,-9 0-16,0 0 15,0 0-15,0 0 16,-19-9 0,-46 0-16,-29-9 0,-29 8 15,-18-8 1,9 9-1,-9-1-15,10 10 16,8 0 0,10 10-1,1-10-15,17 9 0,20-9 16,0 0 0,19 0-1,8 0-15,11 0 16,9 0-1,18 0-15,1 0 0,9 0 16,0 0 0,0 0-16,0 0 15,19 9 1,37 10-16,29 8 16,18 1-1,10 0 1,28-1-16,-9-17 15,0 8 1,9-9-16,-10-9 0,1 0 31,0 0-31,-10 0 16,-18-9-16,-10 0 0,-10 0 31,-8-1-31,-29 10 16,-10 0-16,-8 0 15,-11 0 1,-8 0-16,-1 0 16,-9 0-16,0 0 15,0 0-15,-9 0 32,-29-9-32,-56 0 15,-19 0-15,-28 9 16,-9 0-1,-1-10-15,-9 10 0,19 0 16,0 0 0,-10 10-16,20-10 31,8 9-31,10 0 0,10 0 31,9 1-31,28-1 16,10 0-16,18 0 15,0 0 1,20 1-16,8-10 16,1 0-1,9 0-15,9 9 16,29 9-16,46 19 16,39-9-1,8 0-15,39-10 16,-10-9-16,9 1 15,0-10 1,-37 0 0,9 0-16,-9 0 15,-29 0-15,-9 0 16,-28 0 0,-9 0-16,-20 0 15,-18 0 1,-9 0-16,-1 0 15,-9 0-15,0 0 16,-28 0 0,-48-10-16,-55 1 15,-10 0 1,-29 0-16,10-10 16,0 10-1,1 0-15,17 0 16,11-1-16,8 1 15,11 9-15,17-9 32,30 9-32,8-9 0,10 9 15,19 0-15,9 0 32,10 0-32,9 0 0,0 0 15,0 0 1,28 9-1,57 19-15,27-1 16,30 1 0,18-10-16,9-8 15,-9-10 1,0-10-16,-10-8 16,20-10-1,-20 10-15,-18-10 0,-1 0 16,-8 1-1,-29 8-15,-28 1 16,-10 9 0,-18-1-16,-19 1 15,-10 9 1,0 0 0,-9 0-16,0 0 0,-9 0 15,-29-9 1,-56 0-1,-19 9-15,-28 0 16,-9 0 0,9 0-16,-19 0 15,19 9 1,0 9-16,-10-8 16,19-1-16,1 9 15,18-9 1,9 10-16,10-10 0,28 0 31,0 1-31,19-1 0,10 0 16,9-9-1,18 0-15,1 0 16,9 0 0,0 0-1,0 0-15,0 0 0,9 0 31,29 0-31,37 0 16,19-9 0,19-10-16,9 1 0,10-1 15,-10 1 1,10 9 0,-10 0-16,1 9 0,-11 0 15,-17 9 1,-1-9-16,-10 9 15,-8 0 1,-20 0-16,-9-9 16,-9 0-1,-10 0-15,-9 0 16,-10 0-16,1 0 16,-10 0-1,0 0-15,0 0 16,0 0-1,-10 0-15,-28 0 16,-27 0 0,-20 0-1,-9 0-15,-10-9 16,10 9 0,-19 0-16,19 0 15,0 0 1,-9-9-16,9 9 15,0 0-15,0 0 16,18 0-16,10 0 16,10 0-16,18 0 31,1 0-31,9 0 16,9 0-1,9 0-15,1 0 16,9 0-1,0 0-15,0 0 16,9 0-16,20 0 16,18 0-16,18-9 15,30 0-15,8-1 16,10-8 0,-19-1-1,19 10-15,0 0 16,-10 0-1,10-1-15,-19 10 0,19 10 32,-9-1-32,-10 0 15,-19 0 1,-75-9-16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2:06.9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10677 15995 0,'0'0'0,"-18"9"15,-11 19-15,-8 0 16,-1-1 0,0-8-1,-9 8-15,0-8 16,0 9-16,0-1 16,-9 10-1,-1 19 1,-8-1-16,8 10 0,1-1 31,-1-8-31,10-20 16,10-8-16,18-9 0,9-10 31,10-9-31,0 0 16,0 0-16,19-9 15,28-28 1,28-19-16,10-8 15,28-29-15,-9 10 16,-10 19-16,-10-1 16,-8 1-1,-11-1-15,-8 10 32,-10 18-32,-19 0 15,-9 9 1,-10 0-16,1 10 15,-10-1-15,-10 1 0,-18-1 32,-10 10-32,-9 0 15,-9 9-15,-10 18 16,10 10 0,-10 9-16,9 9 15,10 0 1,10-9-16,-1 0 0,10 0 15,9-9 1,0-10 0,10 1-16,-1-1 15,10-9 1,0 1-16,10-1 16,9 0-16,18-9 15,20-9-15,18-10 31,10-17-31,9-20 16,0-8 0,-10-1-16,-8 10 15,-10-1-15,-19 10 16,-10 0 0,1 9-16,-10 0 15,-9 19-15,-10-1 16,1 1-16,-10 8 15,-10 1 1,1 0-16,-19 9 16,-19 9-1,-29 19-15,-8 18 32,-10 19-32,18 8 15,1 1-15,9-9 0,10 0 31,9-10-31,19-9 16,-1-9 0,11-9-16,8-1 15,1 1-15,9-10 16,0-8 0,9 8-16,10-9 15,28-9 1,9 0-16,10-18 0,0-1 15,9-8 1,-9-1-16,0 0 16,-9 1-1,-10-1-15,-10 10 16,-9-1-16,1 1 31,-11-1-31,1 10 16,-9 0-1,-1 0-15,-9 9 0,0 0 16,-9 0-16,-29 18 16,-37 19-1,-29 46 1,1 9-16,9 10 16,18-28-1,11-10-15,8-8 16,20-29-1,8 1-15,11-19 16,8 0 0,10-9-16,0 0 0,10-9 15,27-28 1,38-37-16,10-27 31,0 9-31,-10 9 16,0 0-16,-18 18 0,-10 19 31,-19 18-31,-9 10 16,-10 8-1,1 1-15,-10 9 16,0 0-16,0 0 16,-19 0-1,-19 19-15,-9 8 16,-9 10-16,-10 9 15,9-9-15,1 9 16,18-9 0,1 0-16,18-18 31,9-1-31,1-9 0,9-9 16,0 0-16,0 0 31,19-9-31,18-9 15,11-10 1,-1-9-16,9-9 16,0 9-16,-9 0 15,-9 9-15,-19 10 16,0 9-16,-10 0 16,1-1-1,-10 10-15,0 0 16,0 0-1,-10 0 1,-18 10-16,-19 8 16,-10 10-1,-8-1-15,8 10 16,1 0 0,9 0-16,0 0 15,18-9 1,1-1-16,9-8 15,10-1 1,9-8-16,0-1 16,9-9-16,38-19 15,38-36 1,28-37-16,9-28 16,-28 9-1,-9 9-15,-38 38 16,-19 18-16,-9 18 15,-10 9-15,-9 10 16,0 9-16,0 0 16,-18 0-1,-20 9 1,-18 19 0,-29 9-16,0 18 0,10 1 31,9-1-31,10-9 15,9-9-15,18-9 0,1 0 32,9-10-32,10 1 15,0-10-15,9 0 16,0 0 0,9-9-16,19 0 15,29-18-15,27-10 16,1-18-1,9-9-15,-28 18 16,-28 9 0,-10 10-1,-9-1-15,-10 10 16,-9 9-16,0 0 16,0 0-16,-19 0 15,-28 18-15,-47 38 31,-19 27-31,19-9 16,9-10 0,10 10-16,9-9 15,19-10 1,19-18-16,9-9 16,10-10-16,-1-9 15,10 1 1,0-10-16,10 0 15,18-10 1,29-27-16,18-18 0,9-10 16,-8 1-1,-1 8-15,-19 1 16,-9 9 0,-9 9-16,-10 9 15,-9 10-15,-9-1 31,-1 10-31,0 0 16,-9 9-16,0 0 0,-28 0 31,-28 18-31,-85 56 16,-1 28 0,39-28-16,18-10 15,29-18 1,18-9-16,10-18 15,9-1-15,10-9 16,9-9-16,0 0 16,9 0-16,29-18 15,37-28 1,29-10-16,8-17 31,1-10-31,-9 9 0,-29 18 16,-9 10-1,-10 9 1,-18 10-16,-19 8 16,0 10-1,-10 0-15,0-1 16,-9 10-16,0 0 16,-18 0-16,-29 10 31,-38 8-31,-19 10 15,20-1-15,-1 10 16,10 0-16,0-9 16,18 0-1,10-1-15,9 1 16,10-9-16,9-1 31,10-9-31,0 0 16,-1 1-16,10-1 0,10 0 31,18 0-31,38-9 16,28-18-1,0-19-15,19-18 16,0-10 0,-19 0-16,-28 19 15,-10 0-15,0 0 16,-18 9-16,-10 0 15,-9 9 1,-9 10-16,-10-1 16,0 10-16,-10 0 15,-9 0 1,-28 9 0,-28 9-16,-28 19 15,8 9 1,11 0-16,9-1 0,9 11 31,0-10-31,19-1 16,9-8-1,1 0-15,8-10 16,10 1-16,1-1 16,8-9-16,1 1 15,-1-1 1,10 0-1,0 0-15,10 1 16,-1-1-16,19 0 16,20-9-1,17-9-15,11-19 16,-1-9-16,-9 0 16,0-9-16,-19 9 31,0 0-31,-10 0 15,-8 10-15,-11-1 16,1 10 0,-9-1-16,-1 10 15,-9 9 1,0 0-16,0 0 16,0 0-1,-28 9-15,-19 10 16,-19 17-16,9 11 15,1-1-15,9 0 16,9-9-16,1-9 31,8-1-31,11-8 0,8-1 16,1 1 0,-1-10-16,10 0 31,0-9-31,0 0 0,29 0 15,27-28 1,38-36-16,-9-10 16,-1 0-1,-8 0 1,-20 19-16,-18 18 0,-19 18 31,-10 1-31,0 9 0,-9 9 16,0 0-1,0 0-15,0 0 16,-18 9 0,-20 9-16,-9 10 15,-9 9 1,-1 0 0,-9 9-16,19 0 15,0 0-15,0 1 16,9-1-1,20-19-15,-1 10 0,0-9 32,10 0-32,-1-10 15,10-9 1,0 1-16,0-1 0,0-9 16,0 0-16,0 0 15,0 0 1,10 0-16,-1 0 15,10-9 1,9-19-16,10-9 16,-1-9-1,1 0-15,-19 18 16,0 0-16,-1 10 31,-8-1-31,-1 10 16,-9 9-1,0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3:31.2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32681 17324 0,'0'0'0,"0"0"16,0 0-16,0 9 15,0 1 1,0-1-16,0 0 16,0 9-16,0-8 15,0 17 1,0-8-16,0-1 16,0 1-1,0-1 1,0 1-16,0-10 0,-9 0 15,0 0 1,-1 1-16,1-1 16,-1 0-1,1 0-15,-1 0 16,-8 1 0,-1-1-16,-9 0 15,-10 0-15,0 1 16,1-10-1,-1 9 1,0 0 0,10 0-16,-9-9 0,8 0 15,-8 0 1,9 0 0,-1 0-16,11 0 0,-1 0 31,9 0-31,1 0 0,9 0 15,0 0 1,0 0-16,0 0 16,19-9-1,28-28 1,-47 37-16</inkml:trace>
  <inkml:trace contextRef="#ctx0" brushRef="#br0" timeOffset="853.57">32851 17352 0,'0'0'0,"0"0"16,0 0 0,0 0-16,0 0 15,0 0-15,-10 9 16,1 0-1,-1 0-15,1 1 16,0-1 0,-1 0-16,-9 0 15,10 1 1,-10-10-16,0 9 16,1-9-1,-1 9-15,0 0 16,-9 0-16,-1 1 15,-8-1 1,-1 0-16,1 0 16,-1 1-16,0-1 15,1 0 1,-1 0 0,0 1-16,-18 8 15,9 0-15,-9 1 16,-10-1-1,0 1-15,0-1 0,-19-8 16,-28-10 0,113 0-16</inkml:trace>
  <inkml:trace contextRef="#ctx0" brushRef="#br0" timeOffset="3195.88">32804 17407 0,'0'0'0,"0"0"15,0 0 1,0 0-16,0 0 16,0 9-1,0-9-15,-10 10 16,1-1-16,-1 9 15,-8 1 1,-11-1-16,1 1 16,-9-1-1,-20 19-15,-18-9 16,-19-1 0,9-8-16,-9-10 15,-9 0-15,8-9 16,1 0-1,29 0-15,-1-9 16,9 9 0,10 0-16,10 0 15,8 0 1,11 0-16,-1 0 16,0 0-16,9 0 15,1 0-15,0 0 16,-1 0-1,1 0 1,-1 0-16,10 0 16,0 0-16,-9 0 15,9 0-15,0 0 16,0 0 0,0 0-16,9 9 15,10 1 1,9-1-16,29 0 31,18 0-31,29-9 0,9 0 16,-1-9-16,1-9 15,0-10 1,-9 0-16,-29 10 16,0-1-1,-18 1 1,-1-1-1,-18 10-15,-1 0 0,-8 0 16,-1-1 0,-9 1-1,-1 0-15,-8 9 0,-1 0 16,1 0 0,-1 0-16,0 0 15,-9 0 1,0 0-16,0 0 15,0 0 1,0 0-16,0 0 16,0 0-16,0 0 15,0 0 1,0 0-16,0 0 16,0 0-1,0 0-15,0 0 16,0 0-1,-9 9-15,-10 0 16,-18 10 0,-10-1-16,-19 1 15,-19-1 1,-9 1 0,9-10-16,19 0 0,1-9 15,8 0 1,10 0-16,10 0 15,8 0-15,1 0 32,9 0-32,0 0 0,10 0 31,0 0-31,-1 0 0,1 0 16,9 0-16,0 0 15,0 0 1,0 0-16,9 0 31,29 9-31,37 1 16,38 8-16,0-9 15,-19 1-15,-9-10 16,-10 9 0,-9-9-16,-19 0 15,-10 0 1,-8 0-16,-11 0 15,-8 0-15,-1 0 32,1 0-32,-1 0 0,-9 0 15,0 0-15,0 0 16,0 0 0,0 0-16,0 0 15,0 0 1,0 0-16,0 0 15,0 0 1,-9 0-16,-20-9 16,1 9-1,-19-10-15,-9 1 16,-1 0 0,-9 0-1,-18-1-15,-10 1 16,18 9-16,-8 0 0,-1 0 15,10 9 1,9-9 0,10 0-1,18 0-15,10 10 16,-1-10 0,11 9-16,8-9 15,1 0 1,-1 0-16,1 0 0,0 0 15,9 0-15,0 0 16,0 0 0,0 0-16,0 0 15,9 9 1,19 0 0,38 1-16,28-10 15,19 0-15,19-10 16,-1 1-1,-18 0 1,0 0-16,0-1 16,0 1-1,-38 0-15,1 0 0,-11-1 32,-18 1-32,0 0 15,-9 0-15,-10 0 16,1-1-1,-1-8-15,-28 18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1-06-20T10:14:33.5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11176 8824 0,'-9'0'0,"-20"0"0,-36 9 16,-20 0-1,-28 9-15,19 10 16,-10-9-16,10 8 15,10-8 1,18-1-16,9-9 16,10 1-16,19-10 15,9 0 1,10 0-16,9 0 16,0 0-1,9 0-15,48 0 16,18 9-1,38 0-15,19 0 16,-1 10 0,1-1-16,19 10 15,-20 0 1,1-10-16,-10 1 16,-9-1-1,-19 1 1,-19-10-16,-18 0 0,-19 0 15,-10-9 1,-19 0-16,1 0 16,-10 0-1,0 0-15,-29-9 16,-65 0-16,-19 0 16,-47 9-1,10 0 1,-1 0-16,-9 0 0,1 9 31,36 0-31,1 0 16,9 0-16,19 10 15,19-1-15,18-8 32,10 8-32,19-9 0,9 0 15,10 1 1,9-1-16,0 0 15,9 0 1,38 19 0,29-9-16,36-1 15,20-9 1,0-9-16,18 0 0,-18-9 16,0 0-1,-19-10-15,-19 1 16,-28-1-1,-19 1 1,-19-1-16,0 1 16,-19 9-16,1-10 15,-20-8-15,-27-19 16,-76-10 0,-56 1-16,-29 9 15,19 9 1,10 18-1,9 10-15,28 9 16,19 0-16,10 0 16,37 0-16,19 0 15,9 0-15,20 0 32,8 0-32,10 0 0,10 0 31,46-9-31,57-10 15,28-8 1,19 8-16,9 1 16,1 8-16,-39 1 15,1 0 1,-28 0-16,-29 0 16,-28 9-16,-19 0 15,-19 0 1,-9 0-16,0 0 15,-28-10-15,-85 1 16,-75 9-16,19 19 16,47 8-1,9 1-15,19 0 32,18-1-32,29-8 15,19-1-15,9-9 16,10 1-1,9-1-15,9 0 16,29 19-16,37 0 16,57-19-1,18 0 1,1-9-16,9 0 16,0 0-16,-19-9 15,-28-10-15,-19 10 16,-28 0-16,-29 0 15,-8-1 1,-11 10-16,-18 0 16,0 0-1,-9-9 1,-38 0 0,-113-10-16,-9 19 15,9 0-15,37 10 0,11-1 31,17 9-31,30 1 16,8-10 0,20 0-16,18 1 15,9-10 1,10 0-16,0 0 16,10 0-16,37 9 15,56 0 1,20 0-16,8-9 15,10 9-15,0 1 16,-28-1-16,-9 0 16,-19 0-1,-20-9-15,-18 10 16,-18-10 0,-11 0-1,-8 0-15,-10 0 0,0 0 16,-19 0-1,-37 9 1,-57 9 0,-19 1-16,0-1 0,10 1 15,9-1 1,19 1 0,28-10-16,19 0 0,19 0 15,9 0 1,10 1-16,9-10 15,9 9 1,29 0 0,56 0-16,56-9 15,20-9-15,-1-19 16,0 1 0,-28 8-1,-9 1-15,-28-1 16,-29 10-16,-19 0 15,-18 0 1,-19 9-16,-10 0 0,-9 0 16,0 0-1,-47-9-15,-66-10 16,-47 1 0,10 8-1,-1 10-15,20 0 16,-1-9-16,28 9 15,10 0 1,28 0-16,19 0 16,10 0-16,9 0 31,18 0-31,10 0 0,0 0 31,28 0-31,48-9 16,55 0-16,20-1 0,9 1 31,0 9-31,-29 0 0,-18-9 16,-9 0-1,-29 9-15,-28 0 32,-9 0-32,-19 0 0,-10 0 15,-9 0 1,0 0-16,-19 0 15,-84 0 1,-114 0-16,-27 27 16,18 10-16,57 0 15,18 9 1,19 1 0,38-11-16,38-8 15,18-9 1,19-10-16,10 0 15,9-9 1,0 0-16,38 9 16,65-18-1,38-19-15,47-18 0,-18-9 16,18 0 0,-19-1-1,-28 10-15,-18 9 16,-29 0-1,-19 9-15,-28 10 0,-19 9 16,-9 0 0,-19 9-16,0 0 15,-9-10 1,-29 1 0,-47 9-16,-37 0 0,-10 9 31,1 1-31,-1-1 15,19 9-15,0-9 0,10 10 32,18-1-32,0 1 15,19-10 1,10 0-16,18 1 16,10-1-16,9 0 15,10 0 1,9 0-16,19 1 0,28 8 15,56 10 1,48-10-16,-1-18 16,20 0-1,-10 0-15,-19-9 32,-10 0-32,-18 0 0,-28-1 15,-19 1 1,-29 0-1,-18 9-15,-9 0 0,-10 0 32,0 0-32,-38 0 15,-75 0 1,-75 9-16,-19 19 16,-19 18-16,-9 19 15,-19 18-15,28 0 16,10-9-1,65-1 1,29-8-16,47-28 16,37-19-1,19 1-15,10-10 16,9-9-16,0 0 16,28 9-1,66-9-15,57-18 16,37-28-1,47-10-15,-19 1 16,20 0 0,-29-1-16,9 1 15,-37-1 1,9 1-16,-38 9 16,-18 0-16,-19 18 15,-38 10-15,-28 8 16,-9 1-16,-19 0 15,-10 0 1,-9 9-16,0 0 16,-9-19-1,-38-8 1,-57-10-16,-65 9 16,-38 19-1,-28-1-15,37 20 0,1-1 16,27 9-1,29 1-15,9-10 16,20 0 0,27 1-1,19-1-15,19 0 16,19 0-16,9 0 16,10 1-1,9-10-15,9 9 16,29 9-1,56 10-15,37-9 16,39-10 0,-1-9-16,-18 0 15,-20-9-15,-18 9 16,-47-10-16,-19 10 31,-19 0-31,-18 0 0,-10 0 16,0 0-1,-29-9-15,-65 9 16,-37 0 0,-29 0-1,19 0-15,9 0 16,19 0-16,10 0 16,18 0-1,19 9-15,10-9 16,9 10-16,9-1 15,10 0 1,9 0-16,0 0 16,10 1-16,9-1 15,9 0 1,19 0-16,66 1 31,38-20-31,0-17 16,18-10-16,-27 9 0,-20 0 31,-28 1-31,-18-1 16,-20 10-16,-18 8 15,-9 1 1,-10 9-16,0 0 16,0 0-16,-19 0 15,-47 19 1,-47 17-1,0 1-15,10 0 16,9 0-16,18-9 16,11 0-1,8-1-15,10-8 16,19-10 0,9 0-16,10-9 15,-1 0-15,10 0 16,0 0-16,0 0 31,10-18-31,27-28 16,20-10-16,18 1 0,0-1 31,10 1-31,-10 0 16,-9 18-1,-10 0-15,-27 18 16,-1 1-1,-9 9-15,-10-1 16,-9 10-16,0 0 16,0 0-16,0 0 15,-38 0-15,-37 10 32,-38 8-32,10 1 0,-1 8 31,20 1-31,8 0 0,11-1 15,8-8 1,10 9 0,9-10-16,10 0 15,0 1 1,9-10-16,10 0 0,-1 1 31,10-1-31,0 0 16,10 0-16,18 1 15,57-1-15,75-18 16,9-19 0,0 0-16,19-18 15,-18-9-15,9-10 32,-29 10-32,-37 8 0,-38 29 15,-28 9 1,-19 0-1,-9 9-15,-9 0 16,-10 9 0,0 0-16,0 0 15,0 0 1,-10 10-16,1-10 16,-1 0-16,1 1 15,0-1 1,-10 0-16,0 0 0,-9-9 15,-10 0 1,1 0-16,-29 0 16,-10 10-1,-36-1 1,-48 18-16,-10 20 16,1 17-1,-19 10-15,37 9 16,10 0-1,38-27-15,18-10 16,29-9 0,27-19-16,11-9 15,8 1-15,10-10 16,38 0 0,56-37-16,75-37 15,10-28-15,-19 10 16,-10 9-1,-27 9-15,-39 19 16,-18 18-16,-28 9 16,-10 10-1,-9 8 1,-10 1-16,-9 9 0,0 0 16,0 0-1,-9 0-15,-85 37 31,-38 28-31,0-1 16,1 1-16,18-10 16,37-9-16,11-9 15,18-9 1,18-10 0,20-8-16,9-10 0,0 0 15,47-37 1,66-46-16,9-10 15,0 10 1,-18 10-16,-19 17 16,-29 19-1,-18 10-15,-10 8 16,-19 10-16,-9 9 16,0 0-1,0 0-15,-37 28 16,-170 128-1,19-17 1,65-47-16,29-9 16,19-9-1,28-37-15,19-19 16,18 1 0,10-19-16,47-28 0,-47 28 15</inkml:trace>
  <inkml:trace contextRef="#ctx0" brushRef="#br0" timeOffset="1190.36">11138 8704 0,'0'0'0,"-18"0"16,-20 9-16,-37 0 16,-19 19-1,-10 9 1,10 0-16,19-1 15,18 1-15,10-9 16,19 0-16,9-10 31,10-9-31,9 1 0,28 8 16,38 1 0,56-1-16,19-18 15,10-18 1,-1-19-1,-9 0-15,-18 0 0,-29 9 32,-19 0-32,-37 19 0,-10 0 15,-19 9 1,-9 0-16,0 0 16,0 0-16,-65 28 15,-133 64 1,47-37-1,29-8 1,0-1-16,18 0 0,29-9 16,9-10-1,19-8-15,19-1 16,9-8-16,10-10 16,9 0-1,0 0-15,28-10 31,66-17-31,38-29 16,28-8 0,-19 8-16,-19 1 15,-37 18-15,-29 9 0,-18 10 32,-10 9-32,-9-1 15,-19 10-15,0 0 16,0 0-16,-47 37 15,-85 37 1,0-9 0,29-10-16,9 1 15,9-10 1,19-9-16,10-10 0,18-8 31,10-1-31,9-9 0,10 1 16,9-10-1,0 0-15,9 0 16,48-19 0,-57 19-1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CEE47-39D9-4DC7-BE9E-4D7CC445536B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2A52-6246-41A1-A1A8-E12DAFE1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16">
            <a:extLst>
              <a:ext uri="{FF2B5EF4-FFF2-40B4-BE49-F238E27FC236}">
                <a16:creationId xmlns:a16="http://schemas.microsoft.com/office/drawing/2014/main" id="{0F2E179A-DBB1-4E65-8F2D-6F497AB1C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3" name="Shape 17">
            <a:extLst>
              <a:ext uri="{FF2B5EF4-FFF2-40B4-BE49-F238E27FC236}">
                <a16:creationId xmlns:a16="http://schemas.microsoft.com/office/drawing/2014/main" id="{DCBA4DBC-260B-485A-AF32-BABCAF87112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6B07-0F21-4C56-AAEF-C34800C0A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5EB4-7CA0-41A3-A95B-FB3BCC07B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478F-CE38-4012-B821-F964184D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F5A8-862E-4C71-9D72-93FD6A49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4BDD-3A69-46A7-A5D5-EA995459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257E-23BE-47F4-8A9B-47807616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A1DFB-9A0A-4C0F-81D7-A5AA37817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456E-1DD2-4675-8C75-7B7AC824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B3C2-B236-403C-B5A0-597F74AC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6C82-F4B2-4B4F-85AC-C7212BF2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C91CF-FCCC-4E7B-9CA6-9DACD5F1B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76105-82A6-4566-94C2-C61C54FA1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17194-FCEC-4AC6-A087-6FB965CB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8588-09D4-45BB-B1B9-0F93ADA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9434-3934-441B-9E24-A7C58CEC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9CB6-79E0-4001-86C5-BEB27744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ED4F-58D3-48EB-9E56-C50263BD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AB75-F5DD-4858-9F2E-43EFDDAF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4FD4-96D8-4CC0-ABCA-56B05B5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E1D8-10DC-4B26-8420-F722474F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E86A-6D03-46F9-B588-8D5F8295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D0CB-782A-4026-987E-E0113CD75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BC74-7D1E-4CCB-9AF6-17CA4718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DE88-25B7-4B16-B92F-F6ABD625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A092-49DA-4860-8347-BDAA4716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4E80-9E1B-4AE6-A825-44611A3B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AC98-65A0-42C3-A2B0-7F591779D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C77A0-4CEC-4249-949B-CD8346185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79DD-615F-4234-837B-0F2051FA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7401-B0DC-4689-9ECA-4D3DCA34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4E80C-02E6-4CC7-A41C-0F906F0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F09D-94D4-4DAF-B81C-56F71E0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077B-8297-495B-8E75-0D63F881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3FB6E-C871-49A2-B8A1-CF85CCE5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C34A3-ACED-4776-AA1D-40E7336DA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82808-72AA-4A4D-A078-D93E80C52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756C6-4788-495A-A925-CA8105BD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61760-D337-4CD2-B818-A9B4649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B04FD-AC5D-49D6-B4D2-39C1908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FE61-2122-49F2-A735-441B07E8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9943D-4382-41EC-AD5F-540D6F9D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6FF6B-1B0A-4E52-B2A0-68AD129F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75738-EBB4-4117-8860-44EC5D9F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3706D-7D2E-47C4-9C1F-5324164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E49F2-E99E-46FD-A1F5-7A2E8165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CE1F6-6B14-4DA6-9F92-A33330E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E14B-8A3A-4941-83A8-77B354B2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46AE-A7AB-4F93-B87D-F61FD475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5C5FD-3049-4C3F-841C-013C012F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85935-733D-443B-A237-45A1C0B2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BE85-CE9D-45AA-A799-93A6A91E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61C7-6E6D-4D00-854D-358C1E2B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7DA6-A40C-4D02-8DE3-390C09C0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F80C5-B8D7-4935-B261-2F78227FE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6B15-62F2-43E5-9A02-058AFB08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60B96-9C35-492F-9FE4-3B5B60BF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CD1D1-1C24-4286-A62B-19720E3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E8F3-94E2-4782-A4E9-8F773481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0E3DB-F9F6-4A6D-A5BA-7AD2BDB1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7692-4FE5-4BB1-B26C-D223E134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FE7B-D6AE-48E7-87DC-8A755A061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C138B-F1D2-490A-9D1E-8B8176B948BC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E6D7-EE41-4E0F-BFD5-373C8456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EF56-3C3E-43E5-A27A-9156022E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43F1-86F6-4012-B5B6-95C3347D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19">
            <a:extLst>
              <a:ext uri="{FF2B5EF4-FFF2-40B4-BE49-F238E27FC236}">
                <a16:creationId xmlns:a16="http://schemas.microsoft.com/office/drawing/2014/main" id="{F5F004A2-4648-47D9-8673-7E8A84525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Record a Presentation</a:t>
            </a:r>
          </a:p>
        </p:txBody>
      </p:sp>
      <p:sp>
        <p:nvSpPr>
          <p:cNvPr id="4099" name="Shape 20">
            <a:extLst>
              <a:ext uri="{FF2B5EF4-FFF2-40B4-BE49-F238E27FC236}">
                <a16:creationId xmlns:a16="http://schemas.microsoft.com/office/drawing/2014/main" id="{4D0E1EA8-30BF-4D52-852F-48F0AE82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14488"/>
            <a:ext cx="11023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en-US" sz="3200">
                <a:solidFill>
                  <a:srgbClr val="A8B1B8"/>
                </a:solidFill>
              </a:rPr>
              <a:t>Use the Camtasia Add-in to record your presentations. Start by going to the Add-ins tab.</a:t>
            </a:r>
          </a:p>
        </p:txBody>
      </p:sp>
      <p:pic>
        <p:nvPicPr>
          <p:cNvPr id="4100" name="Shape 21">
            <a:extLst>
              <a:ext uri="{FF2B5EF4-FFF2-40B4-BE49-F238E27FC236}">
                <a16:creationId xmlns:a16="http://schemas.microsoft.com/office/drawing/2014/main" id="{4AE9973E-EAC3-4D4E-A48B-4B01E9E2A32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3297238"/>
            <a:ext cx="9148763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BD858-AE00-4B1C-A56A-F0DDA4FA4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425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E9072-D0E0-4E36-BC90-F41B22E0B4D7}"/>
              </a:ext>
            </a:extLst>
          </p:cNvPr>
          <p:cNvSpPr txBox="1"/>
          <p:nvPr/>
        </p:nvSpPr>
        <p:spPr>
          <a:xfrm>
            <a:off x="1798047" y="4403518"/>
            <a:ext cx="8814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Chapter 3: Idea Behind Digital Circuits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RAHDG201_N03_P01_R01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3CDD-684C-4FF5-8E3D-D17B1CE3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6B98-28BD-4252-B2FF-337B291D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8DD20-55EC-466B-B46D-3BFA2DE0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1" y="148299"/>
            <a:ext cx="11686834" cy="65738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9C384A-B7FA-4B68-BCB6-EC7715CFB0CB}"/>
                  </a:ext>
                </a:extLst>
              </p14:cNvPr>
              <p14:cNvContentPartPr/>
              <p14:nvPr/>
            </p14:nvContentPartPr>
            <p14:xfrm>
              <a:off x="11355480" y="6236640"/>
              <a:ext cx="613440" cy="13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9C384A-B7FA-4B68-BCB6-EC7715CFB0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6120" y="6227280"/>
                <a:ext cx="63216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9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6862-A7E0-4F0D-8757-F853729C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4D6-D727-451E-99FE-4C78BB17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6E810-3475-4748-A108-C954305F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95432"/>
            <a:ext cx="11793484" cy="66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BBCF-AA2C-4A67-820D-FFBD16A0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3BE6-6B5C-4031-A028-A3B4922C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DC961-89F8-4CA5-A86E-772F71586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0"/>
            <a:ext cx="11801475" cy="6638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0D9A59-6ABB-4FB6-9259-34AE95ABF81E}"/>
                  </a:ext>
                </a:extLst>
              </p14:cNvPr>
              <p14:cNvContentPartPr/>
              <p14:nvPr/>
            </p14:nvContentPartPr>
            <p14:xfrm>
              <a:off x="3576240" y="3133440"/>
              <a:ext cx="972360" cy="37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0D9A59-6ABB-4FB6-9259-34AE95ABF8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6880" y="3124080"/>
                <a:ext cx="991080" cy="3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31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6B0D-43EF-43E2-8EEC-AC9BECA5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A61F1-721E-4D26-8B70-62CB96D27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4" y="234553"/>
            <a:ext cx="11125906" cy="625832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6D1D54-99DB-4240-9F1E-8D7835993C07}"/>
                  </a:ext>
                </a:extLst>
              </p14:cNvPr>
              <p14:cNvContentPartPr/>
              <p14:nvPr/>
            </p14:nvContentPartPr>
            <p14:xfrm>
              <a:off x="3982680" y="6203520"/>
              <a:ext cx="633600" cy="435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6D1D54-99DB-4240-9F1E-8D7835993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3320" y="6194160"/>
                <a:ext cx="652320" cy="4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3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6606-A4D1-407B-ACB0-2E0DC02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7FA7-4E19-492D-9E33-9ABB304B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1987-21D8-4FC1-A177-BAF170F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" y="178060"/>
            <a:ext cx="11558059" cy="65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3666-A514-40FF-8FC5-C8E217B5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28CE-9C02-44A0-9AA8-3FB04479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FD1C1-D1BF-4663-AFB9-94C8DC52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1" y="174905"/>
            <a:ext cx="11474734" cy="64545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EDFF0B-4D3B-4A1C-A3E0-8462A736C4BD}"/>
                  </a:ext>
                </a:extLst>
              </p14:cNvPr>
              <p14:cNvContentPartPr/>
              <p14:nvPr/>
            </p14:nvContentPartPr>
            <p14:xfrm>
              <a:off x="7890840" y="5226480"/>
              <a:ext cx="444240" cy="28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EDFF0B-4D3B-4A1C-A3E0-8462A736C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1480" y="5217120"/>
                <a:ext cx="46296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3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9DC6-51E3-469F-8A77-EBE6DDB4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4356-9D86-4AC1-9B85-0466ABA9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224B9-040A-4E98-922B-846FFCAA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1" y="117399"/>
            <a:ext cx="11670034" cy="6564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FAA0DD-E76C-431A-A6A8-AE56919B7907}"/>
                  </a:ext>
                </a:extLst>
              </p14:cNvPr>
              <p14:cNvContentPartPr/>
              <p14:nvPr/>
            </p14:nvContentPartPr>
            <p14:xfrm>
              <a:off x="7572600" y="4737960"/>
              <a:ext cx="1006200" cy="28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FAA0DD-E76C-431A-A6A8-AE56919B79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3240" y="4728600"/>
                <a:ext cx="102492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0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C02F-9D9C-4470-B92A-AB3F9D01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E711-6CA4-4C17-9F50-0D8DF87E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46506-5866-48F0-B9A1-8EFBB4BB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1" y="29115"/>
            <a:ext cx="11653384" cy="6555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87721B-4096-4D43-9087-EC914C7DD5F0}"/>
                  </a:ext>
                </a:extLst>
              </p14:cNvPr>
              <p14:cNvContentPartPr/>
              <p14:nvPr/>
            </p14:nvContentPartPr>
            <p14:xfrm>
              <a:off x="7084800" y="5588640"/>
              <a:ext cx="67788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87721B-4096-4D43-9087-EC914C7DD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440" y="5579280"/>
                <a:ext cx="696600" cy="4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76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758D-0677-49AF-AC2F-71E3303D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03C3-8098-44E2-A721-90F570D7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C24C5-5EB5-4083-8B47-7EE3832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6" y="169429"/>
            <a:ext cx="11636734" cy="6545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9B9F3C-3DEB-435B-900D-21F6B2A3D131}"/>
                  </a:ext>
                </a:extLst>
              </p14:cNvPr>
              <p14:cNvContentPartPr/>
              <p14:nvPr/>
            </p14:nvContentPartPr>
            <p14:xfrm>
              <a:off x="6820920" y="5668560"/>
              <a:ext cx="680760" cy="34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9B9F3C-3DEB-435B-900D-21F6B2A3D1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1560" y="5659200"/>
                <a:ext cx="69948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7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1C56-AADF-4E74-A1E9-83627083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D094-D8CF-4D69-A073-7B8E0E0F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C4234-968A-4038-AE66-23306305F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1293"/>
            <a:ext cx="11822134" cy="6649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E2295E-7984-45D2-9976-520236D95F70}"/>
                  </a:ext>
                </a:extLst>
              </p14:cNvPr>
              <p14:cNvContentPartPr/>
              <p14:nvPr/>
            </p14:nvContentPartPr>
            <p14:xfrm>
              <a:off x="3156480" y="6053760"/>
              <a:ext cx="779040" cy="28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E2295E-7984-45D2-9976-520236D95F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7120" y="6044400"/>
                <a:ext cx="79776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18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2EAC-07C8-4663-B376-79D38067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18DC-6C16-446A-A306-A111BA60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6A263-F232-46AF-B7E4-11F30C21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6" y="171450"/>
            <a:ext cx="11501808" cy="6469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51DD2B-2F83-4EC6-8203-C69E9C19106A}"/>
                  </a:ext>
                </a:extLst>
              </p14:cNvPr>
              <p14:cNvContentPartPr/>
              <p14:nvPr/>
            </p14:nvContentPartPr>
            <p14:xfrm>
              <a:off x="3552480" y="5598720"/>
              <a:ext cx="434160" cy="38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51DD2B-2F83-4EC6-8203-C69E9C1910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120" y="5589360"/>
                <a:ext cx="452880" cy="4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42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Widescreen</PresentationFormat>
  <Paragraphs>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Record 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mehrad nahouri</dc:creator>
  <cp:lastModifiedBy>mehrad nahouri</cp:lastModifiedBy>
  <cp:revision>2</cp:revision>
  <dcterms:created xsi:type="dcterms:W3CDTF">2021-06-20T10:00:39Z</dcterms:created>
  <dcterms:modified xsi:type="dcterms:W3CDTF">2021-06-20T10:16:01Z</dcterms:modified>
</cp:coreProperties>
</file>