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57" r:id="rId3"/>
    <p:sldId id="272" r:id="rId4"/>
    <p:sldId id="270" r:id="rId5"/>
    <p:sldId id="271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hrad nahouri" initials="mn" lastIdx="1" clrIdx="0">
    <p:extLst>
      <p:ext uri="{19B8F6BF-5375-455C-9EA6-DF929625EA0E}">
        <p15:presenceInfo xmlns:p15="http://schemas.microsoft.com/office/powerpoint/2012/main" userId="6f6f3f01e86f94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0T04:56:06.339" idx="1">
    <p:pos x="7649" y="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9.30636" units="1/cm"/>
          <inkml:channelProperty channel="T" name="resolution" value="1" units="1/dev"/>
        </inkml:channelProperties>
      </inkml:inkSource>
      <inkml:timestamp xml:id="ts0" timeString="2021-06-20T10:40:59.86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6830 13171 0,'0'0'0,"0"0"0,0 0 0,0 0 16,-10-10 0,1 1-16,0 0 15,-10 0 1,-9 9-16,-1 0 16,1 0-1,-10 0-15,1 9 16,-1 0-16,1 10 15,-1-1 1,10-9 0,-1 1-16,1-1 0,9 0 15,1 0 1,8-9-16,10 0 16,0 0-1,0 0-15,0 0 16,0 0-16,10-9 31,8 0-31,11 0 0,-1-10 31,10 1-31,9 8 0,0 1 16,0 0 0,-10 9-1,1 0-15,0 0 0,-1 0 16,-9 0-1,-9 9-15,-9-9 16,-1 9 0,0 1-16,1-1 15,-10 0 1,-10 19 0,-8 0-16,-1-1 15,-9 1-15,-10 9 16,10-19-1,-10-8 1,0-1-16,10-9 0,0 0 31,9 0-31,0-9 16,1-1-16,-1 1 0,9 0 31,1 0-31,0-1 16,-1 1-16,10 0 15,0 9 1</inkml:trace>
  <inkml:trace contextRef="#ctx0" brushRef="#br0" timeOffset="316.75">6830 12977 0,'0'0'0,"0"0"16,0 0-16,-10 9 16,1 10-16,0-1 15,-1 10-15,1 9 16,-1 0-1,10 18-15,0 10 16,10 8 0,-1-8-16,1 0 15,-1-10 1,0 0-16,-9-55 16</inkml:trace>
  <inkml:trace contextRef="#ctx0" brushRef="#br0" timeOffset="1187.16">6736 12912 0,'0'0'0,"0"0"16,0 0-16,0 0 15,0 10 1,0 8-16,9 28 15,10 19-15,9 36 16,10 1 0,-1 9-1,1-19-15,-10-18 0,0-19 16,-9-9 0,-9-18-1,-1 0-15,1-10 16,-1-9-16,0 0 15,-9-9 1,0 0-16,0 0 16,0 0-16,0 0 31,0 0-31,0 0 16,0 0-16,0 0 15,0-18 1,-9-10-16,-10-27 15,-9-37-15,0 18 16,-10 0-16,10 0 16,0 0-1,-1 10-15,11-1 16,-1 10 0,0 9-16,0-1 15,10 11 1,-10-11-16,9 20 15,10 8 1,0 10-16,0 9 16,0 0-1,10 18-15,28 38 16,27 64 0,-8-9-16,-10-10 15,-10-9 1,-8-9-16,-10-9 15,-10-18-15,0-10 16,1-9 0,-1 0-16,1 0 15,-10-1 1,9 11-16,-9-47 16</inkml:trace>
  <inkml:trace contextRef="#ctx0" brushRef="#br0" timeOffset="1823.73">6369 12829 0,'0'0'0,"0"0"15,9 9 1,19 10-16,1 9 16,8-1-1,1 10-15,0 0 16,-10 0-16,0 0 16,0 0-16,0 0 31,1 0-31,-11-10 0,1 1 15,0 0 1,0-10 0,-10 1-16,1-1 0,-1-9 31,1 10-31,-1-1 16,-9-18-1</inkml:trace>
  <inkml:trace contextRef="#ctx0" brushRef="#br0" timeOffset="4046.57">6623 12672 0,'0'0'0,"-10"0"0,1 10 16,-10-1-1,0 18-15,1 20 16,8 8-1,1 10-15,9 27 16,0 37 0,0-9-16,-10-28 15,1-9-15,0-9 16,-10 0-16,0-18 31,0-10-31,10-19 0,-1-8 16,10-19-1,0 0-15,10-28 16,-1-27 0,19-38-1,10-27-15,9 0 16,-9 28-16,-1 18 16,-9 19-1,1 9-15,-1 18 16,-9 19-16,0 9 15,9 9 1,9 28-16,1 37 16,-10 9-1,-9-9-15,-10-28 16,1-18 0,-1-10-16,-9-18 15,10-9 1,8-56-16,1-36 15,0-19-15,-9 0 16,-1 46 0,-9 28-16,0 18 15,0 19 1,0 9-16,-9 18 16,-29 56-16,-9 37 15,9 27 1,10-27-16,9-37 15,10-28 1,-1-9-16,10-19 16,0-8-1,0-10-15,0 0 16,19-37 0,9-28-16,1 1 15,-1-10-15,-9 18 16,-10 19-1,0 10-15,1 8 16,-10 19 0,0 0-16,0 0 15,0 19 1,-10 8-16,10-8 16,-9-10-16,9 0 15,0-9 1,-9 0-16,-10-18 15,-9-28 1,-10-28-16,0-18 16,1-1-1,9 29-15,9 27 16,0 9 0,9 19-16,1 9 15,-10 18-15,-18 56 16,-1 18-1,10-18-15,9-9 16,10-19 0,9-9-16,0-9 15,0-10 1,9-9-16,0 1 16,20-10-16,8-19 15,38-27 1,1-19-16,-1-18 15,-9 19 1,-29 18-16,-8 18 16,-10 9-16,-10 10 15,-9 9-15,0 19 16,-9 64 0,-29 64-1,-19 47-15,20-74 16,9-37-1,-1-18-15,11-28 16,8-19 0,1-9-16,9 1 15,0-10 1,0 0-16,0-37 16,19-74-16,9-9 15,9 0 1,1 9-16,-10 28 15,-9 28 1,-10 27-16,1 19 16,-10 9-16,9 28 15,10 110 1,-19-138-16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9.30636" units="1/cm"/>
          <inkml:channelProperty channel="T" name="resolution" value="1" units="1/dev"/>
        </inkml:channelProperties>
      </inkml:inkSource>
      <inkml:timestamp xml:id="ts0" timeString="2021-06-20T10:42:14.87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10329 7051 0,'0'0'0,"-9"-18"15,0-19 1,-10-18-16,0 9 16,0-1-1,10 10-15,-1 10 16,10-1 0,0 10-16,0 8 15,0 1-15,0 0 16,0 9-1,-9 0-15,-10 9 16,-9 19 0,-10 9-16,1 0 15,-1 0-15,0 0 16,1 9 0,8 0-16,11-9 15,-1 0 1,9 0-1,10-10-15,0 1 0,0-28 16</inkml:trace>
  <inkml:trace contextRef="#ctx0" brushRef="#br0" timeOffset="2110.07">10837 6922 0,'0'0'0,"0"0"15,0-9 1,0-9-16,0-1 16,0 1-1,0 8-15,0 1 16,-9 9 0,0 0-16,-29 19 15,-37 54 1,-57 66-1,-9-10-15,28-9 16,47-37-16,19-37 16,19-9-1,18-18-15,10-19 0,0 0 16,38-56 0,47-45-16,9-28 15,0 9 1,0 9-16,-19 19 15,0-1 1,-9 19-16,-19 19 16,-18 18-16,-11 9 31,-8 10-31,-1 9 0,-9 9 16,0 0-1,-19 9-15,-28 37 16,-19 19-1,1-1 1,8 1-16,10-10 16,10-9-1,8-9-15,10-9 16,10-9-16,0-10 16,9 0-16,0-9 15,9 0-15,48-28 16,65-46-1,10-27-15,-29 18 16,-28 9 0,-18 19-1,-29 27-15,-9 10 16,-10-1 0,-9 19-16,-9 0 0,-67 28 15,-74 55 1,-10 28-1,10 9 1,18-19-16,38-18 0,28-18 16,9-19-1,20-9 1,18-19-16,10 1 0,-1-10 16,10-9-1,0 0-15,10-9 16,55-37-1,39-47 1,-19 19-16,9-9 16,-10 19-1,-8 8-15,-1 1 16,-19 9 0,-9 18-16,-18 10 15,-11 8 1,-8 10-16,-10 0 15,0 0-15,-10 28 16,-27 37-16,-20 9 16,10-1-16,10-17 31,18-19-31,0 0 16,10-19-1,-1 1-15,1-10 16,9-9-16,9-9 15,48-56-15,46-46 16,-9-9 0,-9 19-16,-29 27 15,-9 19 1,-9 18 0,-19 9-16,-10 9 0,1 10 15,-10 9 1,-19 9-16,-85 56 15,-56 73 1,10 10 0,-1 9-16,29-9 0,28-19 15,38-37 1,27-18 0,10-19-16,19-18 15,10-18 1,9-10-16,37-18 15,-56 9-15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9.30636" units="1/cm"/>
          <inkml:channelProperty channel="T" name="resolution" value="1" units="1/dev"/>
        </inkml:channelProperties>
      </inkml:inkSource>
      <inkml:timestamp xml:id="ts0" timeString="2021-06-20T10:44:08.210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context xml:id="ctx1">
      <inkml:inkSource xml:id="inkSrc1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1" timeString="2021-06-20T10:44:17.197"/>
    </inkml:context>
  </inkml:definitions>
  <inkml:trace contextRef="#ctx0" brushRef="#br0">4384 7338 0,'0'0'0,"0"0"0,0 0 16,0 0 0,0 0-16,-10 9 15,10-9 1,-9 9-16,9-9 16,-9 9-16,-1 0 15,10-9 1</inkml:trace>
  <inkml:trace contextRef="#ctx1" brushRef="#br0">17551 9507 0,'-18'0'47,"18"-17"328,0-1-360,-18 0 329,1 1 344,17 34-48,0 1-608,17 0 155,-17-1-156,18 1 1,-18 0 30,0-36 188,0-17-250,0 17 31,-18 0-15,1 1 0,17-1-1,0 1 1,0-19-1,0 19 17,0-1-32,0 0 31,-18 18 328,0 18-359,18 0 110,0-1-110,-17 36 15,17-35 1,0 17 0,-35 0-16,35 1 281,17-19-266,18 1-15,1 0 16,-19 17 0,-17-18 15,0 1 16,0 0-32,-35 17 1,-18-35 15,36 0-31,-1 0 32,0 0 46,18-18-31,0 1 31,0-19-78,18 19 15,-18-1 17</inkml:trace>
  <inkml:trace contextRef="#ctx1" brushRef="#br0" timeOffset="3976.93">17445 9543 0,'-53'0'109,"0"17"-109,0 1 0,-17 17 16,34-17-16,19-1 31,17-34 125,17-1-140,19 18 31,-19 0-32,18 0-15,18 0 16,-17 0-16,-19 0 16,1 0 93,0 0-109,-1 0 16,-34 0 77,-1 0-77,-106 18 0,54-1-1,35-17 1,70 0 140,18 0-156,-18-17 16,-17-1-1,-1 18 1,19-17 0,-36 34 452,-18 18-468</inkml:trace>
  <inkml:trace contextRef="#ctx0" brushRef="#br0" timeOffset="21804.11">17272 10060 0,'0'0'0,"0"0"0,-28-9 16,0 0-1,-10 9-15,0 9 16,-9 19-16,-9 36 16,-1 10-1,20 0 1,9 0-16,9-9 0,19-19 31,0-19-31,9-17 16,19-20-16,19-27 15,38-55 1,-10-19-16,-9 10 16,-9-1-1,-10 1-15,-10 8 16,1 10-16,-19 19 16,-10 27-16,1 9 15,-10 10-15,0-1 16,0 19-1,-10 0-15,-9 10 32,-37 45-32,-29 28 0,1 18 31,8 1-31,20-10 16,9-18-16,19-28 15,-1-9-15,11-9 16,8-10-1,10-8 1,0-10-16,0 0 0,0 0 16,19-19-1,9-18-15,19-18 16,-9 9 0,-1-19-16,1 10 15,0-1 1,-10 10-16,-9 18 15,0 1-15,-10 18 32,0-1-32,1 1 15,-10 9-15,0 0 16,0 0 0,0 0-16,0 9 0,0 1 31,0-1-31,-10 9 15,1 1-15,0-1 16,-1 1 0,1-10-16,-1 0 15,10-9-15,0 0 16,0 0 0,0 0-16,0 0 15,10-18 1,-1-10-16,1 0 15,-1-9-15,0 10 16,1 8-16,-10 10 16,0 0-1,0 9-15,0 0 32,-19 0-32,-19 18 0,1 10 15,-10 18 1,9-9-1,0 9-15,10-9 16,19-9 0,-1-1-16,1-8 15,9-10-15,0 0 16,9 1 0,1-10-16,9 0 15,9-10 1,0-8-16,-9-10 15,0 0-15,-1 1 16,1-10 0,0 0-1,-9 0-15,8 0 16,-8 0-16,-1 10 16,1-1-1,-1 9-15,0 10 0,-9 9 16,0 0-1,0 0 1,0 9 0,-28 38-16,-9 26 15,-20 10-15,1 0 16,9 1 0,0-20-16,0-8 15,18-20-15,1-8 16,19-9-1,-1-10-15,10-9 16,0 0-16,0 0 16,0-9-1,19-28-15,9-19 16,10 1-16,0-10 31,9 10-31,0 0 16,-10 18-1,-9 9-15,1 9 16,-1 1-16,-9 0 16,-10 8-16,1 1 15,-10 9-15,0 0 16,0 0 0,0 0-16,-10 19 15,-18 27 1,-10 18-16,1 10 31,8-18-31,11-1 0,-1-27 16,9-1-16,10-17 15,0-1 1,0-9-16,19-9 16,28-28-1,10-19 1,9 1-1,-19-1-15,-10 10 0,-9 9 16,-9 10 0,0-1-1,-10 10-15,1 8 16,-10 1 0,0 9-16,0 0 0,0 0 15,0 0 1,-10 19-1,-8 8-15,-11 19 16,1 1 0,-9-1-16,8-9 0,11-10 31,8-8-31,10-10 0,0-9 16,0 0-1,19-18 1,47-47-16,18-27 0,-8-1 31,-20 20-31,-18 17 16,-10 19-16,-19 19 15,-9 9 1,0-1-16,-9 1 16,-19 18-16,-38 28 15,-19 37-15,1 0 16,8 0-1,11-10 1,17 1 0,1 0-16,10-10 15,9-18-15,9 0 16,0-10-16,10-8 16,-1-10-1,10-9-15,0 0 16,0 0-1,0 0-15,0 0 16,0 0 0,10-18-16,8-10 15,1-18 1,0 9-16,9 0 16,0 0-1,1 0-15,-11 9 0,1 1 16,0-1-1,0 0 1,0 10-16,-10 9 16,1-1-16,-10 10 15,0 0 1,0 0-16,0 10 16,-10 27-16,-18 36 31,0 11-31,-1-1 15,1-10-15,9-17 0,10-19 32,9-10-32,0-17 15,0-10 1,0 0-16,9-10 16,20-17-1,8-29-15,10-17 0,0-20 31,-9 1-31,-10 9 0,-9 18 16,-10 10 0,1 27-1,-10 10-15,0 9 0,0-1 32,0 10-32,0 0 15,0 0-15,0 0 0,0 10 31,0 8-31,-10 10 16,10 9 0,0-10-16,-9 1 15,9 0 1,-9-10-16,9 1 0,0-10 16,0 0-1,0-9-15,0 0 16,0 0-16,9-9 15,0-28 1,10-28-16,0 1 16,-10 18-1,1 9-15,-1 9 16,1 9 0,-10 10-16,0 0 15,0 9-15,0 0 31,0 0-31,0 9 16,0 19 0,0 27-16,9 1 0,-9 8 15,0-8 1,0-1 0,0-9-16,0-9 0,0-9 15,0-1 1,0-17-16,0-1 15,0-9 1,0 0-16,0 0 16,0 0-1,10-28-15,-1-18 16,0-19 0,1 1-1,-1-1-15,-9 10 16,0 18-1,0 0-15,0 19 16,0 8-16,0 1 16,0 9-1,0 0-15,0 0 16,0 9-16,-9 47 16,-10 36-16,0 37 15,0 10 1,0-29-16,1-17 15,8-10 1,10-19-16,0-17 16,0-20-1,0-8-15,0-19 16,0 0-16,10-10 31,8-26-31,11-66 16,-1-27-16,0 0 0,-9-1 15,-10 10 1,-9 10 0,0 36-1,-9 28-15,0 18 16,9 10 0,0 8-16,0 1 0,-10 0 15,10 9 1,0 0-1,0 0-15,-9 18 16,-1 19-16,10 19 16,-9 17-16,0 1 15,9-9 1,0-1 0,0-8-16,0-19 15,0-10 1,0-8-16,0-10 15,0-9 1,0 0-16,0 0 16,0-18-1,9-28-15,0-28 16,1-28 0,-1 19-16,1 9 0,-10 19 15,0 9 1,0 9-16,0 9 15,0 19 1,0 0 0,0-1-16,0 10 0,0 0 15,0 0 1,-10 10 0,-18 27-16,-19 46 0,-10 27 31,1-8-31,-10 9 15,10-19 1,-1-18-16,20-28 16,18-18-16,9-10 15,1-9-15,9-9 16,0 0-16,0-18 16,19-37-1,9-10-15,10 0 16,-1-9-1,10 1-15,-18 17 16,-1 10 0,-9 9-16,-10 19 15,0 9 1,-9-1 0,0 10-16,0 0 0,0 0 15,0 0 1,-9 10-16,-19 26 15,-10 20 1,1 18-16,-1-1 16,0-8-1,1-10-15,18-18 16,0-9-16,10-9 16,9-10-1,0-9-15,0 0 16,9-9-1,10-19-15,0-9 16,-1-9 0,11-10-1,-11 1-15,1-10 0,-9 10 32,-1 18-32,1 9 0,-10 10 15,0 9 1,0 0-16,0 9 15,0 0-15,-10 0 16,-9 18 0,-18 28-16,-20 28 15,10 0 1,10 0-16,-1-10 16,10-18-1,9-9-15,9-18 16,1-10-1,9 0-15,0-9 16,0 0-16,9-18 16,29-38-1,19-36-15,8 0 16,-8 9 0,-10 27-1,-19 19-15,-9 10 0,0 8 31,-10 10-31,-9 9 0,0 0 16,0 0 0,0 0-16,-9 9 15,-19 19 1,-10 18 0,-9 9-16,0 10 15,-10 9 1,10 0-16,10-19 0,18-18 31,0-9-31,10-10 16,9-18-16,0 0 15,9-9 1,29-28-16,18-28 16,1 1-1,-10-1-15,-10 10 16,-18 18-1,0 0-15,-10 19 16,-9 8-16,0 1 16,0 9-16,0 0 15,0 0 1,0 0 0,0 0-16,-9 9 15,-10 1-15,0 8 16,-9 0-16,0 10 15,9-9 1,0-1-16,10-9 16,-1 1-16,10-10 15,0 0 1,0 0-16,0 0 16,10-10-1,9-8 1,-1-10-16,11-9 0,-11 10 31,1 8-31,-9 10 16,-1 0-1,-9 9-15,0 0 0,0 0 16,0 0 0,0 0-16,-9 9 15,-10 9 1,-9 1-1,-1 8-15,1 1 16,0 9-16,0-9 16,9-10-1,10 1 1,9-10-16,0-9 0,0 0 16,0 0-16,0 0 15,9-19 1,10-8-16,0-1 31,-1 0-31,1 10 16,0-10-1,0 10-15,0-1 16,-1 1-16,-8 9 16,-1-1-16,-9 10 15,0 0-15,0 0 16,0 0-1,0 10-15,0 17 16,-9 1 0,-10 18-1,0 0-15,10-9 0,-1-9 32,10-10-32,0-8 15,0-10 1,0 0-16,10 0 15,9-10-15,18-17 16,1-1-16,0-9 16,-1 0-1,-9 9 1,-9 1-16,0 8 0,-10 1 16,1 9-1,-1-1-15,-9 10 16,0 0-1,0 0-15,0 0 16,-9 0 0,-19 19-16,-38 36 15,-28 28 1,9 10 0,10-10-16,9-19 0,19-8 31,9-19-31,19-19 15,10 1-15,0-10 16,9-9 0,0 0-16,18-9 15,39-56-15,37-37 16,0-8 0,-9 8-16,-29 28 15,-18 28 1,-19 18-16,-10 1 15,0 18 1,-9-1-16,0 10 0,0 0 16,0 0-1,0 0-15,0 0 32,-18 19-32,-39 36 0,-75 93 15,10-1 1,28-45-16,19-28 15,18-19 1,20-18 0,18-18-16,9-10 15,10-9 1,0 0-16,19-19 16,47-45-16,19-38 15,-1 1-15,11-10 16,8-9-16,-18 28 15,-48 46 1,-8 18 0,-11 9-1,-8 10-15,-10 0 16,0 9-16,0 0 16,0 0-16,0 0 15,-10 0-15,-18 18 31,-28 19-31,-10 19 16,-9 8 0,9-8-16,19-10 15,9-9-15,19-19 16,0-9 0,10 1-16,9-10 0,0 0 15,0 0 1,9-10-16,10-27 15,19-18 1,0-10 0,-1 10-16,-9 9 15,1 9 1,-11 9-16,1 10 16,-9 9-1,-1-1-15,10 1 16,9 0-16,0 0 0,1 0 31,8-1-31,-9-8 16,1 9-1,-11-1-15,-8 10 16,-10 0-16,0 0 16,0 0-16,-10 19 15,-27 55 1,-29 27-16,0-9 15,0-8 1,29-11 0,-1-17-16,10-10 0,9-9 31,10-9-31,-1-10 0,10-9 16,0-9-1,0 0-15,0 0 16,19-27-16,28-38 31,28-27-31,-9-10 16,-9 10-16,-10 9 15,0 9 1,-19 28-16,-9 18 16,-10 10-1,0 8-15,-9 1 16,0 9-1,0 0-15,0 0 16,0 0-16,-9 19 16,-10 18-1,-9 18-15,-10 19 16,10-10 0,0 1-16,9-19 15,0 0 1,10-18-16,9-10 15,0-8 1,0-10-16,9 0 16,20-10-16,36-36 15,11-28 1,-11 1-16,-8-1 16,-10 18-16,-19 10 15,-9 19 1,-10 8-1,1 1-15,-10 8 0,0 10 16,0 0 0,0 0-16,-10 0 15,-18 10 1,-9 17 0,-10 19-16,-19 19 0,9 9 31,1-10-31,9 1 15,-10 9 1,10-9-16,10-1 16,8-18-16,-8 0 15,9-9-15,9-9 16,9-9 0,-8-10-16,8 0 15,1 0-15,9-9 16,0 0-1,0 0-15,0 0 16,-10 9-16,10-9 16</inkml:trace>
  <inkml:trace contextRef="#ctx0" brushRef="#br0" timeOffset="23282.66">18166 9682 0,'0'0'0,"0"0"16,0 0 0,0 0-16,0 0 15,0 0 1,0 0-16,0 0 16,0 0-1,-10 0-15,-9 9 16,-9 0-16,0 1 15,9-1 1,0 0-16,1 0 16,-1 1-1,9-10-15,1 0 16,0 0-16,-1 0 16,1 0-1,-1 0-15,1 0 16,0 0-1,-1 0-15,-9 0 16,0 0 0,10 0-1,-10 0-15,10 0 0,-10 0 16,10 0 0,-1 0-1,1-10-15,-1 1 16,1 0-1,-10 0-15,10-1 0,-1 1 16,-8 0 0,-1 0-1,0-1-15,0 1 16,0 0 0,0 0-16,1 0 15,-1-1 1,9 10-16,1 0 0,-10-9 15,10 9 1,-1 0 0,1 0-16,0-9 15,-10 0 1,9-1-16,-8 1 16,-1 0-16,0 0 15,0-1 1,0 1-16,0 9 15,1-9 1,-1 0-16,0 9 0,10 0 16,-1 0-1,1 0-15,9 0 16,0 0 0,0 0-16,0 0 15,0 0 1,0 0-16,0 0 15,9 9 1,1 9-16,8 10 16,1 0-1,9 0 1,-9-1-16,0-8 0,0-1 31,-10 1-31,1-1 16,-1 1-16,1-10 15,8 0-15,-18-9 16</inkml:trace>
  <inkml:trace contextRef="#ctx0" brushRef="#br0" timeOffset="25497.83">17432 9433 0,'0'0'0,"0"0"15,0 0 1,0 0 0,0 0-16,0 0 15,0 0-15,-9 9 16,-10 9-1,-10 10-15,-18 37 16,-18 27 0,-1 0-1,9-18-15,1-9 16,18-10-16,10-18 0,9-9 31,10-10-31,-1-9 16,10-9-1,0 0-15,0 0 16,10-18-16,27-37 16,29-47-1,0 1-15,-9 17 0,-1 1 16,-9 10 0,-9 26-16,-20 20 31,-8 8-31,-1 10 15,-9 9-15,0 0 16,0 0 0,-9 18-16,-10 10 0,-9 18 31,0 19-31,-1 9 16,11 0-1,-1-1-15,0-17 16,10-10-16,-1-9 15,1-9-15,9-1 16,0-8 0,0-10-16,0-9 15,0 0-15,0 0 16,0 0 0,9-9-16,1-28 31,8-28-31,1-9 15,0-9-15,0 19 0,-10 8 32,1 19-32,-1 10 15,-9-1-15,0 10 16,0 8-16,0 1 16,0 9-1,0 0-15,0 0 16,0 0-1,-9 9-15,-10 28 16,-19 56-16,-9 17 31,19-27-31,-10-9 16,10-9 0,9-10-16,10-18 15,-1-18-15,1-1 16,9-9-1,0-9-15,0 0 16,0 0-16,19-27 16,9-29-1,10-18 1,-1 0-16,-8 19 16,-11 18-16,-8 10 15,-1 8-15,1 10 16,-10 9-1,0 0-15,0 0 16,0 0 0,0 0-16,0 0 15,0 0-15,0 0 16,0 9 0,-10 10-16,1 8 15,-1 1 1,1-10-16,0 1 15,-1-10-15,10 0 16,0-9 0,0 0-16,0 0 15,0 0 1,10-18-16,-1-1 16,10-8-1,9-1-15,0 0 16,0 1-1,1 8-15,-11 1 16,1 8-16,-9 1 16,-1 0-1,-9 9-15,0 0 16,0 0-16,0 0 16,0 0-1,0 0-15,0 0 16,10 0-1,-10 0-15,9 0 16,0 0-16,1-9 16,-10 9-1,0 0-15,0 0 16,9-9 0,1-1-16,-1 1 15,0 0 1,1 0-16,-10-1 15,9 1 1,-9 0-16,10 0 16,-10-1-16,0 10 15,0 0 1,0 0-16,0 0 16,0 0-1,0 0-15,0 0 16,0 0-1,0 0-15,0 19 16,-10 9-16,-9 18 16,1 9-1,-11 1 1,11-1-16,-1-18 16,9-10-16,1-8 15,9-19 1</inkml:trace>
  <inkml:trace contextRef="#ctx0" brushRef="#br0" timeOffset="26241.78">17479 9479 0,'0'0'0,"0"0"16,0 0-1,0 0-15,0 0 16,0 0 0,0 0-16,0 0 15,0 0 1,0 0-16,0 0 16,-9 9-16,-1 0 15,1 10 1,-1 8-16,1 20 15,0 17 1,-1 1-16,-9-1 16,10-8-16,-1-10 15,10-9 1,-9 0-16,9 0 16,-9 0-1,9-37-15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9.30636" units="1/cm"/>
          <inkml:channelProperty channel="T" name="resolution" value="1" units="1/dev"/>
        </inkml:channelProperties>
      </inkml:inkSource>
      <inkml:timestamp xml:id="ts0" timeString="2021-06-20T10:43:17.57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19784 9211 0,'0'0'0,"19"0"0,18-9 16,10-9-16,10-10 16,18 0-1,10-9 1,-1 0-16,-18 10 15,-9-1-15,-29 9 16,0 10-16,-9 0 16,-10 9-1,-9 0-15,0 0 16,-9 9 0,-29 10-1,-46 18-15,-29 18 0,-10 0 16,20-18-1,9 0-15,19 0 16,9-9-16,9-1 31,20-8-31,18-1 16,9-8 0,1-1-16,9-9 15,9 9-15,10-9 0,38-9 16,56-19-1,28-18 1,19-19-16,-10 1 16,-28 8-16,-37 29 31,-19-1-31,-19 10 16,-19 8-16,-18 10 0,-10 0 31,0 0-31,-10 0 0,-37 19 31,-56 9-31,-29-1 16,0 1-16,1 0 15,27-10-15,29-9 16,28 1 0,9-1-16,10 0 15,9 0-15,10-9 16,9 0-1,0 0-15,0 0 16,9 0 0,29 0-16,56-18 31,38-10-31,18-18 16,1 0-16,-29 9 15,-28 0 1,-28 9-16,-19 10 15,-19-1 1,-9 10-16,0 0 16,-19 9-16,0 0 15,-47 9-15,-104 37 16,-28 10-16,19-1 31,38-18-31,19 0 0,37-9 16,19-10-1,19-9-15,9 0 16,9-9-16,10 0 16,0 0-1,0 0-15,19 0 32,38-9-32,65-28 0,38-9 15,28 0 1,-38 0-16,-18 18 15,-38 10 1,-18 8 0,-20 10-16,-18 0 15,-10 0 1,-9 10-16,-19-10 16,-10 9-1,-37 28-15,-75 18 16,-38 1-16,-9-1 15,37-27-15,38-1 16,28-17 0,19-1-16,19 0 15,9-9 1,10 0 0,9 0-16,0 0 0,0 0 15,18-18 1,39-19-1,46-19-15,29-8 16,-10 8 0,-18 10-16,-20 9 15,-18 10 1,-28 17-16,-10 1 16,-9 0-16,-10 9 15,-9 0-15,0 0 16,-28 9-1,-75 28-15,-57 9 16,-10-9-16,29 0 31,28-9-31,38-10 0,9 1 16,29-10 0,8 0-1,11 0-15,8-9 0,10 0 16,0 0-1,0 0-15,10 0 32,37-18-32,47-28 0,37-19 15,20-9 1,-1 10-16,-27 17 16,-20 11-1,-28 8 1,-18 9-16,-19 10 15,-10 0-15,-19 9 16,-9 0-16,0 0 16,-19 9-1,-75 47 1,-94 36-16,0-9 0,37-18 31,20-10-31,37-18 16,18-9-1,20-10-15,18 0 16,20-8-16,8-1 0,10-9 16,0 0-1,0 0 1,0 0-16,19-9 16,37-19-1,38-18-15,29-10 16,8 1-16,1 9 15,-19 0 1,-28 18-16,-10 10 16,-19-1-1,-18 10 1,-10 0-16,-18 9 0,-1 0 16,-9 0-1,0 0-15,-56 18 16,-114 38-16,-46 17 15,28 1 1,56-18 0,29-19-16,37-10 15,28-8-15,10-10 32,9 0-32,10-9 0,9 0 15,0 0-15,0 0 16,9-9-1,19-10 1,29-17-16,27-11 16,20 1-1,-1 0 1,-9 9-16,-18 9 16,-20 10-16,-18 9 15,-10 0 1,-9 9-16,-10 0 0,-9 0 31,0 0-31,-9 18 16,-19 10-1,-57 36-15,-9 1 16,-10 0-16,10-10 16,19-18-1,19 0-15,27-19 16,1 1-1,19-10-15,-1-9 16,10 0 0,0 0-16,0 0 0,0 0 15,10-9-15,27-10 32,20-18-32,28-18 15,9-10 1,-10 10-16,1 0 0,-19 18 31,-10 0-31,-18 18 16,-10 1-16,-9 9 15,-10-1 1,1 1-16,-10 9 16,0 0-16,0 0 15,-19 9 1,-38 10-16,-46 27 15,-19 9-15,-1 1 16,29-10 0,28-9-1,19-10-15,19-8 16,0-1 0,19-8-16,-1-1 0,1-9 31,9 0-31,0 0 0,0 0 15,0 0-15,28-9 16,38-28 0,37-19-1,20-18 1,-1 10-16,-28 18 16,-19 9-16,-18 9 15,-20 10-15,-18 8 16,0 1-1,-10 9 1,-9 0-16,0 0 16,-9 9-16,-29 19 15,-56 37-15,-19 9 32,19-10-32,0-8 15,19-1-15,18-18 0,1 0 31,18-10-31,10-8 0,9-10 32,10 0-32,0 1 15,9-10-15,0 0 16,0 0-16,0 0 16,18-10-1,20-27 1,28-27-16,47-28 15,18-10-15,-18 19 16,-9 9-16,-29 28 31,-18 9-31,-20 9 0,-9 10 16,-9 9 0,-9-1-1,-10 10-15,0 0 0,0 0 31,-38 10-31,-103 36 16,-38 18 0,10 1-16,37-10 0,38-8 15,19-11 1,28-8 0,18-9-16,1-1 0,9-9 31,10 1-31,9-10 0,0 0 15,0 0 1,9 0-16,29-10 16,37-17-1,57-20-15,28 1 16,9-9 0,-28 18-1,-18 0-15,-29 9 16,0 10-1,-28 9-15,-10-1 16,-18 1-16,-10 0 16,-9 9-1,-10 0-15,1 0 16,-10 0 0,0 0-16,-10 0 0,-74 28 15,-58 18 1,-17-9-16,17 0 15,30-10 1,27-8-16,19-1 16,19 1-16,9-10 31,10 0-31,9 0 0,10 1 16,-1-10-1,10 0-15,0 0 16,0 0-16,19 0 31,19-10-31,37-8 16,57-10-1,18-9-15,-27 10 16,-10 8 0,-19 1-16,-38 9 15,-18 9-15,-10 0 16,-19 0-1,1 9-15,-20 0 0,-37 28 32,-66 18-32,-18 1 0,-29-19 15,19-10 1,9-8-16,10-10 16,37 0-1,29-9 1,18 0-16,19 0 15,0 0 1,10 0-16,9 0 0,0 0 16,0 0-1,0 0-15,19 0 16,28-9 0,47-9-1,0-10-15,0 0 16,-19 10-16,-9-1 15,-19 10 1,-19 0-16,-9 9 16,0 0-16,-10 0 15,-9 0-15,0 0 16,0 0 0,-28 0-1,-38 0-15,-37 9 16,-10 0-1,9 0-15,29 1 16,9-10 0,29 0-16,9 0 15,9 0 1,19 0-16,0 0 16,0 0-1,0 0-15,9 0 16,29 9-16,37 0 15,38-9 1,9 0-16,-9-9 16,-19 9-1,-28 0-15,-19 0 16,-9 0 0,-10 0-16,0 0 0,-18 0 31,-1 0-31,-9 0 0,0 0 15,0 0 1,0 0-16,-9-9 16,-39-10-1,-55 1 1,-19-10-16,9 10 0,19 8 16,28 1-1,28 9 1,10-9-16,9 9 15,10 0 1,9 0-16,0 0 0,0 0 16,0 0-1,9 9 1,29 0 0,18 10-16,10 9 15,-9-1-15,-1 1 0,-9 0 31,-9-10-31,-10-9 16,0 1 0,-9-1-16,-10 0 15,1 0 1,-1 0-16,-9-9 0,-19 10 16,-56-1-1,75-9-15</inkml:trace>
  <inkml:trace contextRef="#ctx0" brushRef="#br0" timeOffset="257.56">19539 9073 0,'0'0'0,"0"0"0,10 0 16,27 9 0,20 9-16,9 10 15,-1 0 1,1 0-1,-9-1-15,-20 1 0,1 0 16,0-1 0,-10-8-1,0-1-15,-9 1 16,0-1 0,-10-9-16,0 1 15,1-1 1,-10-9-16</inkml:trace>
  <inkml:trace contextRef="#ctx0" brushRef="#br0" timeOffset="672.6">19549 9100 0,'0'0'0,"0"0"15,0 0 1,18 10-16,29 8 16,38 10-1,28 9-15,0 9 16,0 9-1,9 10-15,0 9 16,-122-74 0</inkml:trace>
  <inkml:trace contextRef="#ctx0" brushRef="#br0" timeOffset="103336.5">19436 9423 0,'0'0'0,"0"0"16,0 0-16,9-9 16,1 0-16,-1 0 15,10 0 1,9-10-16,28 1 15,38-1 1,19 10 0,0 9-16,10 9 15,-11 0-15,-17 1 16,-20-1 0,-19 0-16,-18 0 15,-10-9-15,-19 0 16,1 0-1,-10 0-15,0 0 16,0 0 0,-19 0-16,-19 0 15,-27 10 1,-11-10-16,-8-10 0,-1 10 31,10-9-31,9 0 0,0 0 31,19 9-31,0 0 0,9 0 16,10 0 0,9 0-1,10 0-15,9 0 16,0 0 0,0 0-16,0 0 0,28 9 15,29 9 1,8 1-16,11 8 15,-10-8 1,-19-1-16,-10-8 16,-9-1-16,1 0 15,-29-9 1</inkml:trace>
  <inkml:trace contextRef="#ctx0" brushRef="#br0" timeOffset="103793.47">19445 9276 0,'0'0'0,"0"0"15,19 0 1,19-9-16,27-1 16,20 10-1,9 0 1,10 10-16,-20-1 16,1 0-16,-10 0 15,0 10-15,-18-10 16,-19 0-1,-10 0-15,-28-9 16</inkml:trace>
  <inkml:trace contextRef="#ctx0" brushRef="#br0" timeOffset="104030.62">19784 9377 0,'0'0'0,"19"0"0,28 0 16,18-9-16,20 0 16,9 0-1,-9-1-15,0 1 16,-29 0-1,-56 9-15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9.30636" units="1/cm"/>
          <inkml:channelProperty channel="T" name="resolution" value="1" units="1/dev"/>
        </inkml:channelProperties>
      </inkml:inkSource>
      <inkml:timestamp xml:id="ts0" timeString="2021-06-20T10:44:50.178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7084 4689 0,'0'0'0,"0"0"16,-10 0-1,-8 0-15,-20 9 16,-28 0 0,-9 0-16,9 1 15,19-10 1,9 0-16,10 0 15,9 0 1,10 0-16,9 0 16,0 0-1,19-10-15,37 1 16,19 0-16,19 0 16,-18 9-1,-1 0-15,-9 0 16,-19 0-1,-10 9-15,-8-9 16,-10 0 0,-19 0-16,0 0 15,-29 0 1,-65 0-16,-85 0 16,-18 9-1,65-9-15,38 0 16,38-9-16,18 9 15,19 0-15,10 0 16,9 0-16,9-9 16,10-1-1,38-8-15,27 0 16,29 8 0,-9 10-1,-10 10-15,-10-1 16,-8 0-1,-20 0-15,-18 0 16,-10 1 0,-9-1-16,-10-9 0,-9 0 15,-28 9 1,-76 10 0,-65-1-16,19-9 15,37 0 1,37-9-16,29-9 0,19 0 15,19 9 1,-1-9 0,10 9-16,29-19 15,27-18-15,47 10 16,10 8 0,-19 1-16,0 9 15,-9 9 1,-19 0-1,-10 0-15,-18 0 16,-10 0 0,-18 0-16,-1 0 15,-9 0-15,0 0 16,-56 9 0,-67 0-16,-46 10 0,28-10 15,47-9 1,37 0-1,20 0-15,9-9 16,18 9 0,10 0-16,0 0 15,10-19 1,46-9-16,29 1 0,9 8 16,-10 10-1,1 0-15,-19 9 31,0 0-31,-19 0 0,-10 9 32,-8 0-32,-11-9 0,-18 0 15,0 0-15,-9 0 16,-66 9 0,-95 19-16,1-9 15,37-10 1,57 0-1,28-9-15,19 0 0,19 0 16,-1 0 0,10 0-16,28-18 15,38-19 1,38-9 0,-1 9-16,-18 9 15,-10 9 1,-9 1-16,-10 9 15,-18 0-15,-10 9 16,-9 0-16,-10 0 31,-9 0-31,0 0 0,-18 0 16,-58 18 0,-55 10-1,18-1-15,28-8 16,29-10-1,18 0-15,19-9 16,10 0-16,9 0 16,0 0-16,0 0 15,28-18 1,47-10 0,10 0-16,0 1 0,-10 8 15,-9 1 1,0 9-1,-19-1-15,-10 10 16,-9 0-16,-18 0 31,-1 0-31,-9 0 0,0 0 16,-37 10 0,-39-1-16,-36 0 15,8 0 1,29-9-16,28 0 15,9 0 1,10 0-16,9 0 16,10 0-16,9 0 15,0 0 1,9-9-16,19-9 16,29-1-1,9 1-15,-1-1 16,-8 10-1,9 0 1,-19 9-16,0 0 0,-19 0 16,-9 0-16,-10 0 31,1 0-31,-10 0 0,0 0 16,-19 9-1,-19 9 1,-46 10-1,-20 0-15,10 0 16,19-10-16,9-9 16,19 0-16,19-9 15,9 0 1,9 0 0,10 0-16,0 0 15,0 0-15,0 0 16,19 0-1,28 0-15,19 0 16,0 0 0,9 10-16,-9-10 15,0 9 1,-10-9-16,-18 0 16,0 9-1,-10-9-15,-9 0 16,-10 0-16,-9 0 15,0 0-15,0 0 16,-38 9 0,-46 1-16,-48 8 15,0-9 1,38 1-16,28-10 16,10-10-16,9 1 15,19 9 1,18 0-16,1 0 15,9 0 1,0 0 0,19-9-16,37-10 15,38 1 1,10-1-16,-10 10 16,0 0-16,0 9 0,-28 0 15,0 0 1,-19 0-1,-19 0 1,-9 0-16,-10 0 16,1 0-1,-10 0-15,0 0 0,-29 18 16,-46 10 0,-28 9-16,-1-9 15,1-1 1,18-8-16,29-10 15,18 0 1,10-9 0,9 0-16,9 0 15,1 0-15,9 0 16,0 0 0,0 0-16,0 0 0,28 0 31,29 10-31,9-1 15,9 0-15,-9 10 16,-10-10 0,-9 0-16,-9 0 15,-10 0-15,-9 1 16,-19-10 0,0 0-16,0 0 15,0 0 1,-28 9-16,-38-9 15,-47 0-15,-9 0 16,37 0-16,19 0 31,10 0-31,9 0 0,18 0 32,11 0-32,8 0 15,10 0 1,0 0-16,0 0 15,10 28-15,27 27 16,29 28 0,19 0-16,-10-9 15,-9-19 1,-19-18-16,-10-9 16,-8-10-16,-11-8 15,-8-1-15,-10-9 16,0 0-1,0 0-15,-10-28 16,-37-46-16,-47-18 16,0 0-1,19 18-15,19 9 32,-1 10-32,20 18 15,-1 0-15,19 19 16,0-1-1,10 10-15,9 9 0,0 0 16,0 0 0,9 9-16,19 28 15,29 28 1,9-1 0,0 10-16,9 0 15,-19-9-15,1-10 16,-20-18-1,-8-9 1,-1-1-16,-9-8 0,-10-10 31,-9-9-31,0 0 0,0 0 16,-19-9 0,-37-28-1,-38-28-15,9 1 16,10-1-1,18 10-15,10 8 16,10 10 0,18 10-16,9 8 0,1 1 15,9 9 1,0 9-16,0 0 16,0 0-1,19 0-15,28 9 16,28 19-16,38 8 31,-19 1-31,-19-9 0,-9 0 16,-9-1-1,-10-8 1,-10-10-16,1 0 16,-10 1-1,0-1-15,-9 0 16,0-9-16,-10 0 15,1 0-15,-10 0 16,0 0 0,0 0-16,0 0 15,0 0-15,-28-9 32,-38 0-32,-56-19 15,-10 0-15,19 10 16,0-1-1,19 1-15,28 9 16,19-1 0,19 1-16,9 9 15,10 0 1,9 0-16,0 0 0,0 0 31,0 0-31,37 9 16,29 1-16,28 8 15,0 1 1,0-10-16,-28 0 16,-9 0-16,-20-9 15,1 9-15,-19-9 16,-10 0 0,-9 0-1,0 0-15,0 0 16,-9 0-1,-48 0-15,-37 0 0,10-9 16,8 0 0,20-9-16,9-1 31,9 10-31,10 0 16,9-1-16,10 10 0,9 0 31,0 0-31,0 0 15,0 0 1,19 0-16,18 0 0,29 0 31,9 10-31,1-1 0,-11 0 16,-18 0 0,-9 1-16,-10-1 15,-9 0 1,-10 0-16,1 0 15,-10-9-15,0 0 16,-10 10 0,-8-1-16,-20 0 15,-28 0-15,0-9 32,10 0-32,9 0 0,9-9 31,1 0-31,8 0 15,11-1 1,-1 1-16,9 0 16,10 9-16,0 0 15,0 0 1,0 0-16,0 0 16,0 0-1,10 0-15,27 0 0,20 9 16,18 10-1,0-1-15,-9 1 16,-9-1-16,-10 1 31,-10-1-31,1 0 0,-10 1 32,-9-10-32,-10 0 15,1 1 1,-10-1-16,0-9 0,0 9 15,0 0-15,-19 1 32,-19-1-32,-56-18 15,-28-19-15,18 0 16,20 0-16,18 1 16,19-1-1,19 10-15,-1-10 16,11 19-1,8-1-15,1 1 16,9 9 0,0 0-16,0 0 15,0 0-15,0 0 32,19 0-32,18 19 0,29 18 15,9 18 1,1 0-16,-1 1 15,-9-1-15,-19-18 16,-10-9 0,-8-1-1,-11 1-15,1-9 16,-9-10 0,-10 0-16,0-9 15,0 0 1,0 0-16,-19-9 15,-28-19-15,-57-36 16,-9-29 0,29 19-1,18 10-15,10 8 16,18 10-16,10 0 16,9 9-1,9 9-15,1 1 16,9 8-1,9 1-15,1-1 16,9 1-16,9 0 16,28 8-1,29 1-15,37 18 0,-9 10 32,-19-1-32,10 10 15,-10-10-15,-28 1 16,-10-19-1,-18 0-15,-10 0 16,-9 0-16,-10 0 16,1-9-16,-10 9 15,0 0 1,-47-19-16,47 19 16</inkml:trace>
  <inkml:trace contextRef="#ctx0" brushRef="#br1" timeOffset="3772.19">6604 4772 0,'0'0'15,"0"0"-15,0 0 16,0 0-16,0 0 16,0 0-1,0 0-15,0 0 16,9-10-16,1-8 15,9 0 1,9-10-16,0 0 16,0 1-1,1 8-15,-11 1 16,1-1 0,0 10-16,0 0 15,-19 9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9.30636" units="1/cm"/>
          <inkml:channelProperty channel="T" name="resolution" value="1" units="1/dev"/>
        </inkml:channelProperties>
      </inkml:inkSource>
      <inkml:timestamp xml:id="ts0" timeString="2021-06-20T10:45:39.11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10489 6368 0,'0'0'0,"0"0"15,0 0 1,10 0-16,-1 0 16,-9 0-1,0 0-15,0 0 16,0 0-16,0 0 16,0 0-1,-9 0-15,-29 0 16,-18-9-1,-10 9-15,0 0 16,-19 0 0,10 0-16,0 0 15,18-9-15,10 9 16,10 0 0,8 0-16,1 0 15,9 0-15,10 0 16,0 0-1,-1 0 1,10 0-16,0 0 16,0 0-16,0 0 15,19 18-15,28 1 16,28 9 0,-9-10-1,19 1-15,-1-10 0,-8 0 16,-1 0-1,-19 0 1,-9-9 0,-9 0-16,0 0 15,-10 0 1,0 0-16,0-9 16,1 9-16,-11 0 15,1 0 1,0-9-16,-10 9 15,1 0-15,-1 0 16,1 0-16,-10 0 16,0 0-1,0 0-15,0 0 16,0 0 0,0 0-16,0 0 15,-10 0-15,-9 0 16,-18 0-1,-20 0 1,-9 0-16,1 0 16,-1 0-1,19 0-15,0 0 16,9 0-16,0 0 16,1 0-16,9 0 15,-1 0 1,20 0-16,0 0 15,-1 0 1,10 0-16,0 0 16,0 0-1,10-9-15,8 0 16,29-1 0,19-8-16,19 9 15,-10-1-15,0 1 31,-18 0-31,-10 9 16,-9 0-16,-20 0 16,1 0-1,-9 0-15,-10 0 0,0 0 16,0 0 0,0 0-16,-29 9 15,-36 0 1,-39 1-1,1 8-15,8 1 16,-8-10-16,9 0 16,19 0-16,9-9 31,19 0-31,9 0 0,10 0 31,19 0-31,-1 0 16,1 0-16,9 0 0,0 0 15,0 0 1,19 0-16,28-9 31,28 0-31,9-10 0,11 10 16,-1 0 0,-10 0-16,-8 9 15,-20 0-15,-9 0 16,-9 0-1,-10 0-15,-9 0 16,-10 0 0,-9 0-16,0 0 15,0 0 1,-19 0-16,-37 0 16,-29 0-16,-18 0 31,-10 0-31,9 0 15,10 0-15,28 0 16,29 0 0,9 0-16,-1 0 15,20 0-15,0 0 16,9 0 0,0 0-16,0 0 15,18-10 1,29 1-16,19 9 15,9 0 1,20 0-16,-1-9 16,0 9-16,-19 0 15,0 0-15,-18-9 32,-10-1-32,0 10 0,-10-9 15,-8 9 1,-11 0-16,-8 0 15,-1 0 1,-9 0-16,0 0 16,0 0-1,0 0-15,-9 0 16,-19 0-16,-19 9 31,-29 1-31,-8-1 16,8 0-16,11 0 15,-1-9-15,9 0 16,10 0-16,0 0 31,10 0-31,-1 0 16,10 0 0,9 0-16,9 0 15,10 0-15,0 0 16,0 0-1,0 0-15,10-9 0,27-9 32,20-1-32,18 1 15,19 9 1,0-1-16,0 1 16,-18 0-16,-20 9 15,-9 0-15,-19 0 16,-9 0-16,-9 0 15,-10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9.30636" units="1/cm"/>
          <inkml:channelProperty channel="T" name="resolution" value="1" units="1/dev"/>
        </inkml:channelProperties>
      </inkml:inkSource>
      <inkml:timestamp xml:id="ts0" timeString="2021-06-20T10:41:07.51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18147 13088 0,'0'0'0,"0"0"16,0 0-16,0 0 15,-10 18 1,1 19-16,-29 37 15,-18 18 1,-19 10 0,-10-1-16,10-8 0,9-20 15,0-8 1,10-10-16,-1-9 16,20-18-1,8 0-15,11-10 16,18-18-1,0 0-15,37-55 16,38-56-16,10 10 16,-10 8-1,-9 10 1,-19 28-16,-19 18 16,-9 19-16,-9-1 15,-1 10 1,-9 9-16,0 0 15,-28 18 1,-38 47-16,-37 36 16,-20 19-16,39-37 15,18-18 1,19-19 0,18-27-16,11-10 15,8 0 1,10-9-16,0 0 15,19-28 1,28-45-16,28-20 16,10 1-1,0 0-15,-29 27 16,-18 19-16,-19 18 16,-10 10-16,0 9 15,-9 9-15,0 0 16,-28 27-1,-28 29-15,-1 8 32,10-8-32,10-10 15,18-28-15,9-8 16,10-10-16,10 0 16,18-19-16,38-27 31,9-28-31,10 0 0,-19 10 15,-10 8 1,-28 29 0,-9 8-16,-9 10 0,-10 9 15,0 0 1,-29 9-16,-65 46 31,-37 38-31,36-19 16,20-19-16,28-18 15,19-19-15,19-8 16,9-10-16,0 0 16,18-10-1,39-27-15,65-83 16,38-27 0,-9 18-1,-39 36-15,-36 19 16,-29 28-1,-19 28-15,-19 9 16,1-1 0,-10 10-16,0 10 15,-47 54-15,-76 93 16,11-18-16,46-47 16,9-18-1,10-10-15,19-18 16,9-9-16,10-18 15,-1-10 1,10-9-16,0 0 16,38-18-1,47-47-15,28-37 16,-19 19 0,-19 19-1,-19 18-15,-18 18 16,-19 19-1,-10 9-15,-9 0 16,0 9 0,-28 65-16,-104 120 15,-28 46-15,29-56 16,37-55-16,18-36 16,20-29-16,28-27 15,9-18 1,9-10-1,10-9 1,0 0-16,29-74 0,46-83 16,28-37-1,-9 28 1,1 9-16,-11 28 0,-27 37 16,-20 27-1,-9 28 1,-9 19-1,-9 9-15,-10 9 16,0 0-16,-10 9 16,-56 55-1,-37 38-15,18-10 16,29-27-16,-10-1 16,19-8-16,9-10 31,10-9-31,9-9 15,10-10 1,-1-9-16,10-9 0,0 0 16,38-46-16,47-55 31,9-19-31,-9 27 0,-10 19 31,-28 28-31,-19 28 0,-19 9 31,-9 9-31,-9 18 16,-76 121-16,-93 147 16,-1-28-16,0 28 15,38-55-15,19-37 16,46-74 0,39-46-1,9-28-15,9-19 16,9-8-1,1-10-15,9-9 0,0 0 16,47-46 0,-47 46-16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9.30636" units="1/cm"/>
          <inkml:channelProperty channel="T" name="resolution" value="1" units="1/dev"/>
        </inkml:channelProperties>
      </inkml:inkSource>
      <inkml:timestamp xml:id="ts0" timeString="2021-06-20T10:41:12.42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29201 14269 0,'0'0'0,"0"0"0,0 0 0,0 0 16,0 0-1,0 0-15,-10 28 16,1 27 0,-10 28-16,-9 0 15,0 0 1,9-9-16,0-28 15,9-18 1,1-10-16,9-8 16,0-10-16,0 0 15,19-19-15,9-27 16,10-28 0,-1 19-16,-8-1 15,-11 10 1,-8 9-16,-1 10 15,-9 8 1,0 10-16,-9 0 16,-1 9-16,-18 0 15,-9 0 1,-10 9-16,-10 9 31,1 1-31,-1-1 0,20 1 16,8-1-1,11-8 1,8-1-16,10 0 16,0 0-16,10 0 15,27 1-15,20-1 32,8 0-32,-8 0 0,-19-9 15,-10 10 1,-9-10-16,-10 0 15,-9 0 1,0 9 0,-9 9-16,-20 10 15,-27 9 1,-10 0-16,-9 9 0,9-9 31,9-9-31,10-1 16,10-8-16,18-10 15,0 0 1,10-9-16,9 0 0,0 0 16,0 0-1,28-9 1,38 0-16,37-19 16,20-9-16,-20 9 15,-37 1-15,-19 8 16,-9 1-1,-20 9 1,-8-1-16,-10 10 16,0-9-16,-19 0 15,-9-10 1,-19 10 0,-19 0-16,0 0 0,0 9 31,19 0-31,10 0 15,8 0 1,20 0-16,0 0 16,9 0-16,0 0 15,18 0-15,29-9 16,10-1-16,9 1 16,0 0-1,-10 0-15,-18 9 16,-20 0-1,-8 0-15,-10 0 16,0 0 0,-10 0-1,-27 9-15,-38 9 0,-48 10 32,29 0-32,9-1 0,10 1 15,19-9 1,9-1-1,19 0-15,-1 1 0,10-10 32,10 0-32,9 1 15,0-10 1,9 9-16,-9-9 0</inkml:trace>
  <inkml:trace contextRef="#ctx0" brushRef="#br0" timeOffset="1441.35">29069 14306 0,'0'0'0,"0"0"16,0 0-1,0 9-15,0 10 16,9 8 0,10 10-16,0 9 15,9 1-15,0 8 16,-9-9 0,0 0-1,0-9-15,0 0 0,-10-9 31,0-1-31,1-8 16,-10-10-16,0-9 16,0 0-16,0-18 15,0-38 1,-10-18 0,-8 1-16,-1 8 15,9 19-15,1 9 16,0 9-1,9 19-15,0 0 16,0 9 0,0 0-16,0 0 15,0 0-15,18 18 16,11 19 0,-1 9-1,0 0-15,0 1 16,-9-10-1,0-10-15,0 1 16,-10-10-16,1 1 16,-1-10-16,-9 0 15,0-9 1,0 0-16,-9 10 16,-20-1-1,-46 0-15,-38 0 16,0-9-16,-9 9 15,9 1 1,19-1 0,19 0-16,9 0 15,19 1 1,9-1-16,10 0 0,19-9 16,-1 0-1,1 0-15,9 0 16,0 0-16,0 0 15,19-9 1,37-19 0,48-18-1,-1-9-15,-9 8 16,-9 1 0,-10 0-16,-9 18 0,-19 1 15,-19 18-15,-9-1 31,-10 1-31,-9 9 16,0 0-16,-18-9 16,-11 0-1,-27 9 1,-1 0-16,10 0 16,0 9-16,10 0 15,9 0 1,9 1-16,0-1 15,9 0 1,10-9-16,0 0 16,0 9-16,19 0 0,10 10 15,18-1 1,0 1 0,9-1-1,-18-8-15,-1-1 0,-8 0 16,-11-9-1,-8 0-15,-10 0 16,0 0 0,0 0-16,0 0 15,-19 9 1,-9 10-16,-19-1 16,9 1-16,0-10 31,10 0-31,0 10 0,0-1 31,28-18-31</inkml:trace>
  <inkml:trace contextRef="#ctx0" brushRef="#br0" timeOffset="2710.48">29229 14278 0,'0'0'0,"0"0"0,0 0 16,0 0-1,0 0-15,0 0 16,0 0 0,0 10-16,0 8 15,9 0 1,10 10-16,0 0 16,9 9-1,-9-10-15,0 1 16,0 0-16,-10-10 15,0 1 1,-9-10-16,-9 0 16,-19 10-16,-29-1 31,-37 1-31,-9-10 0,-1 0 16,1 0-1,9 0 1,18 1-16,11-1 15,8 0 1,19 0-16,10 1 16,19-10-1,-1 0-15,10 0 16,0 0-16,0 0 16,19 0-16,28 0 15,29 0-15,27 0 16,10-10-1,-10 10-15,-27-9 16,-20 0 0,-18 9-16,-10 0 15,-9 0 1,-10 0-16,-9 0 16,0 0-16,-19 0 31,-56 18-31,-57 10 15,10 0-15,19-1 16,18-8 0,10 9-16,18-10 15,10 1 1,10-1-16,-1 0 16,19-8-1,0-1-15,10 0 16,9-9-1,0 0-15,0 0 16,19 0-16,18 0 16,20-9-16,27-10 15,11 1-15,-20 0 32,-19 8-32,-9 1 0,0 0 31,-9 9-31,0 0 0,-10 0 15,9 0 1,1-9 0,-38 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9.30636" units="1/cm"/>
          <inkml:channelProperty channel="T" name="resolution" value="1" units="1/dev"/>
        </inkml:channelProperties>
      </inkml:inkSource>
      <inkml:timestamp xml:id="ts0" timeString="2021-06-20T10:41:23.47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8711 12635 0,'0'0'0,"0"0"0,-9 0 0,-1 0 16,-8 10-16,-1-1 15,-19 9 1,-9 19-16,-19 19 16,-28 27-1,-28 18-15,-10 1 16,19-10-1,-9 10-15,19-38 16,8-8 0,20-20-16,28-17 15,19-10 1,9 0 0,10 1-16,-1-10 0,10 0 15,0 0-15,0 0 16,29-19-1,36-27 1,29-19-16,10-18 16,9 0-16,-19 9 15,0-9 1,-19 10 0,-9-1-16,-19 9 15,-9 19 1,-19 18-16,-10 10 0,0 9 31,-9 9-31,0 0 16,-28 18-16,-28 37 0,-29 19 31,0-9-31,20-1 16,-1-8-16,19-10 15,9-9 1,0 0-16,10 0 15,9-19-15,10 1 16,0-10 0,9-9-1,0 0-15,28-19 16,75-45-16,48-38 16,-29 10-1,-28 18 1,10 0-16,-29 28 15,-9 9-15,-19 0 16,-19 19 0,-9 9-16,-10-1 0,-9 10 15,0 0 1,-9 10 0,-38 17-16,-47 38 15,-10 18-15,10 0 16,9-9-1,10 0-15,9-10 16,19 1 0,10-19-16,-1 0 15,10 0 1,9-9 0,0-9-16,10-10 0,-1 1 15,10-19 1,0 0-16,47-28 15,76-64-15,-1-10 32,0 1-32,-18-1 15,-10 19 1,-19 9-16,-18 19 16,-20 27-16,-18 10 15,0-1-15,-10 10 16,-9 9-1,0 0-15,0 0 16,-37 19 0,-48 45-1,0 10-15,-18 9 0,9-9 16,-10 18 0,20-9-16,8-9 15,20-18-15,9-10 31,9-19-31,10 1 0,9-9 16,10-10 0,-1 0-1,10-9-15,0 0 0,38-28 16,75-64 0,9-9-1,-18-1-15,-1 10 16,-9 9-16,0 0 31,-18 18-31,-20 19 0,-9 9 16,-19 9-1,-9 10 1,-10 9-16,1-1 16,-10 10-16,0 0 15,-28 0 1,-48 28-1,-27 27-15,-29 19 0,1 9 16,-29 28 0,-29 64-1,20-18-15,56-55 16,47-28 0,10-10-16,18 1 15,10-19 1,9-18-16,10-10 15,9-18-15,0 0 16,47-37 0,66-55-16,37-37 0,-18-19 15,0 28 1,-10 19 0,-19-10-1,-8 9-15,-1 10 0,-19 27 31,-19 19-31,-27 19 16,-11 8-16,-8 10 0,-1 0 31,-9 9-31,0 0 0,0 0 16,-37 18 0,-48 37-16,-19 29 15,10-20 1,19-8-1,9-10-15,0 0 16,19-9-16,19-10 16,0 1-16,9-9 15,0-1 1,0 0-16,1 1 16,8-10-1,1 0-15,9 1 16,0-10-1,0 0-15,28-10 16,57-17-16,28-19 31,-10-1-31,-9-8 16,-9 9-16,-10 9 16,-18 9-1,-29 10-15,-9 9 16,-10 9-1,-9 0-15,0 0 16,0 0-16,0 0 16,-19 9-1,-18 9-15,-11 10 0,-8 9 16,-19 0 0,0 0-1,9 0 1,0 9-16,9 0 0,1-9 15,9 0 1,9 0 0,10-10-16,9-8 0,10-10 31,-1 0-31,1 1 16,9-10-16,0 0 15,0 0 1,28-19-1,-28 19-15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9.30636" units="1/cm"/>
          <inkml:channelProperty channel="T" name="resolution" value="1" units="1/dev"/>
        </inkml:channelProperties>
      </inkml:inkSource>
      <inkml:timestamp xml:id="ts0" timeString="2021-06-20T10:41:27.32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20715 10725 0,'0'0'16,"0"0"-16,-9 18 0,-1 1 15,1-1 1,-1 1-16,1-1 15,0 1 1,-1-1-16,-9 10 16,10-1-1,-10-8-15,10-1 16,-10 1-16,0-1 16,10 1-1,-1-1 1,1 1-16,-10-10 15,10 0-15,-1 0 16,1 1-16,0-1 16,-1 0-1,1 0-15,-1 0 16,1-9 0,9 0-16,0 0 15,0 0-15,9-9 16,10-18-1,9-20-15,19-8 16,0 0 0,10-1-16,-10 10 15,-9 0 1,-1 9 0,1 9-16,-1 1 15,-37 27-15</inkml:trace>
  <inkml:trace contextRef="#ctx0" brushRef="#br0" timeOffset="623.29">20800 10743 0,'0'0'0,"0"0"16,0 0-1,0 0 1,-10 10-16,1-1 16,-10 0-1,0 9-15,-9 10 16,-10 9-16,-9 9 15,0 10 1,10-1-16,-1 0 16,1-9-16,8-9 15,10-9 1,10-9-16,0-1 16,-1-9-1,10-9-15</inkml:trace>
  <inkml:trace contextRef="#ctx0" brushRef="#br0" timeOffset="1207.53">20884 10845 0,'0'0'0,"0"0"15,-9 0 1,0 0-16,-10 0 16,0 0-1,-9 9-15,-10 0 16,-9 10 0,-9 18-16,-1 0 15,10 0 1,0-1-16,10-8 15,-1 0-15,0-1 16,10-8 0,9-1-1,0 10-15,19-28 16</inkml:trace>
  <inkml:trace contextRef="#ctx0" brushRef="#br0" timeOffset="1863.58">20837 10845 0,'0'0'0,"0"0"16,0 0-16,0 0 16,0 0-1,0 0-15,-9 0 16,0 0-1,-10 9-15,-19 0 16,-18 19-16,-10 9 16,0 9-1,0 19 1,10-10-16,9-9 16,9-9-16,10-9 15,9-10 1,0 1-16,10-10 15,-1 0-15,10 0 16,0-9 0,0 0-1,10 0-15,27-9 16,39-28 0,27-37-16,-103 74 0</inkml:trace>
  <inkml:trace contextRef="#ctx0" brushRef="#br0" timeOffset="2458.62">20884 10697 0,'0'0'16,"0"0"-16,-9 0 15,-10 9 1,-9 1-16,0 8 16,-10 10-1,-9 9-15,9 9 16,-18 9-1,9 19-15,0-9 16,19-19-16,0 0 16,9-18-1,9-10-15,1 1 16,9-10 0,0 0-16,0-9 15,28-9 1,38-47-16,28-27 15,10-9 1,-1-9-16,-18-10 16,-10 9-16,-9 1 15,-66 101-15</inkml:trace>
  <inkml:trace contextRef="#ctx0" brushRef="#br0" timeOffset="3893.68">20762 10891 0,'0'0'0,"0"0"16,0 0-16,-9 0 16,-10 0-1,-9 9-15,-10 0 16,0 10-1,-9-1-15,0 10 16,0 0 0,0-1-1,10 1-15,8 0 16,1-1-16,9-8 16,10-1-1,0-8-15,9-1 0,0-9 16,0 0-1,9 0-15,19 0 16,19-19 0,10-18-1,9 1-15,-10-1 0,-9 9 32,-9 10-32,-10-1 0,0 1 31,-18 8-31,-10 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9.30636" units="1/cm"/>
          <inkml:channelProperty channel="T" name="resolution" value="1" units="1/dev"/>
        </inkml:channelProperties>
      </inkml:inkSource>
      <inkml:timestamp xml:id="ts0" timeString="2021-06-20T10:41:36.70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8523 11860 0,'0'0'0,"0"0"0,0 0 0,0 0 15,10-9 1,-1 0-16,0-1 16,10 1-1,-9 0-15,8-10 16,1 1 0,0 0-16,9-1 15,10 1 1,-10-1-16,10 10 15,9 0 1,9 0-16,1 9 16,8 0-16,-17 0 15,-20 0-15,0 0 16,-19 0 0,1 0-16,-10 0 15,0 0 1,0 0-16,-19 0 15,-9 9 1,-19-9 0,-10 9-16,-9 0 15,1 0 1,-11 1-16,10-10 0,1 0 16,8 0-1,10 0-15,0 0 16,9 0-1,10 0-15,9 0 16,1 0 0,8 0-16,1 0 15,9 0-15,0 0 16,0 0-16,9 9 16,1 0-1,8 0-15,20-9 31,18 0-31,1 0 16,-1 0-16,-9-9 16,-9 0-1,0 9-15,-10 0 16,-9-9-16,-10 9 16,1 0-1,-10 0-15,0 0 16,0 0-16,0 0 15,-10 0 1,-28 9 0,-9 0-16,0 0 0,0 1 15,0-1 1,10 0-16,-1 0 31,0 0-31,10 1 16,9-10-1,10 0-15,0 0 16,-1 9-16,10-9 16,0 0-1,0 0-15,19 9 16,9 0 0,19-9-16,10 0 15,-1-9 1,1 0-16,-10 0 0,-10-1 15,-9 10 1,1 0-16,-10 0 16,-10 0-16,0 0 31,-9 0-31,0 0 0,0 0 31,0 0-31,0 0 0,0 0 16,-9-9-16,-19 0 31,-29-9-31,1-1 16,-1 10-1,1 0-15,-1 9 16,1 0 0,9 9-16,9 0 15,10-9-15,9 9 16,10 1-16,0-10 15,9 0-15,0 9 16,0 0 0,18 9-1,11 1 1,18-1-16,18 1 0,11-1 16,-1-8-1,-9-1 1,-10-9-16,1 0 15,-10 0 1,-10 0-16,-8 0 16,-11 0-16,-8 0 15,-1 0-15,1 0 16,-10 0 0,0 0-16,0 0 15,0 0-15,0 0 16,-10 0-1,-9 0 1,-9-9-16,-9 9 16,-20 0-16,1 0 15,-10 0 1,9 0 0,10 9-16,10-9 15,8 9 1,1-9-16,9 0 15,10 0-15,0 0 16,9 0-16,0 0 16,0 0-16,0 0 15,9 9 1,19 0-16,19 1 16,10-1-1,-1 0 1,1 0-16,-10 1 15,0-1 1,-10 0 0,1 0-16,0-9 0,-1 0 15,-9 0 1,-9 0 0,0 0-16,-10 0 0,1 0 31,-10 0-31,0 0 0,0 0 15,0 0-15,0 0 16,-10 0 0,-18-9-16,-9 0 15,-10 9 1,-19-9-16,0-1 16,9 10-1,10 0 1,0 0-16,10 0 15,9 0 1,-1 0-16,10 0 0,10 0 16,0 0-1,9 0-15,0 0 16,0 0 0,9 0-1,29-9-15,18 0 0,10 0 31,9-1-31,19 1 16,-9 9 0,-10 0-16,-18 0 15,-10 0-15,-10 0 16,-8 0 0,-11 0-16,-8 0 15,-1 0-15,-9 0 16,0 0-16,0 0 15,0 0 1,-9-9-16,-19-9 31,-10-10-31,-9 0 0,9 10 16,-9-1-16,0 1 31,10 9-31,-1-1 0,10 1 16,0 0-1,9 9 1,9 0-16,1 0 16,-1 0-16,10 0 15,0 0 1,0 0-16,0 0 16,0 0-1,0 0-15,19 9 16,10 0-1,-1 1-15,9-10 16,-8 9 0,-1-9-16,-9 0 0,-1 9 31,-8 0-31,-10 0 16,0 19-1,-38 64-15,38-92 0</inkml:trace>
  <inkml:trace contextRef="#ctx0" brushRef="#br0" timeOffset="1142.35">8815 11722 0,'0'0'0,"-10"0"0,-8 9 15,-11 9 1,-18 1-16,-9 8 16,-1 10-1,1 10 1,-10-1-16,10 0 0,9-18 15,18-10 1,11 0 0,-1-8-16,9-1 0,10-9 31,0 0-31,10-9 16,27-19-16,39-18 15,18 0-15,0 0 16,-19 9-1,-9 9 1,-28 19-16,-1-1 16,-9 10-1,-9 0-15,-9 0 0,-10 0 16,0 0 0,0 0-16,0 0 15,0 0 1,-19 10-1,0-1-15,-19 0 0,1 0 32,8 1-32,1 8 15,0-9 1,9 1-16,10-1 0,-1 0 16,1 0-1,9-9-15,0 0 16,0 0-1,9 9-15,10-9 16,0 0-16,9 0 16,-9 0-1,0-9-15,0 9 32,-10 0-32,-9 0 0,0 0 15,0 0-15,0 0 16,0 0-1,-19 0-15,-9 9 16,-10 1 0,-9-1-1,10 0-15,-1 0 16,10 1-16,9-1 16,0 0-1,0 0 1,-18 10-16,37-19 0</inkml:trace>
  <inkml:trace contextRef="#ctx0" brushRef="#br0" timeOffset="2680.63">9172 11657 0,'0'0'0,"0"0"0,-9 9 15,-19 10 1,-10-1-16,-18 19 16,-1-9-1,10-1 1,-9 1-16,-1 0 15,1-10 1,-1 1-16,10-10 0,10 0 16,8 0-1,1-9-15,9 0 16,1 0 0,8 0-16,1 0 15,9 0-15,0 0 16,0 0-1,0 0 1,9 0-16,19 0 16,1-9-16,-1 0 15,0 0 1,-9 0-16,0 9 16,-10 0-16,0 0 15,1 0 1,-1 0-16,-9 0 15,0 0 1,0 0-16,0 0 16,0 0-1,0 0-15,0 0 16,-9 9-16,-1 0 16,1 0-1,9-9 1,0 0-16,0 0 15,0 0 1,0 0-16,0 0 16,9 0-1,10-9-15,0 0 16,0 0 0,0-1-16,-10 1 15,1 0 1,-10 9-16,0 0 0,0 0 15,0 0-15,0 0 16,0 0 0,0 0-16,0 0 15,0 0 1,0 0 0,-10 0-16,-9 9 15,-9 0 1,-10 1-16,-9 8 15,10 0-15,-1 1 16,1-10-16,8 10 31,1-10-31,0 0 16,9 0 0,0 1-16,0-10 0,10 0 15,0 0 1,9 0-16,0 0 15,0 0-15,0 0 16,0 0 0,0 0-16,9 0 31,10 0-31,18 9 0,29 0 16,0 0-1,0-9 1,-10 0-16,-9 0 15,1 0-15,-11 0 16,-9 0 0,-9 0-1,0 0-15,-10 0 16,1 0-16,-10 0 16,0 0-1,0 0-15,0 0 16,0 0-1,0 0-15,0 0 16,0-9 0,-10 0-16,-8 0 15,-1-1-15,-9 1 16,-1 0 0,1 9-16,0 0 15,9 0-15,0 0 16,0 0-16,1-9 15,8 9 1,1 0 0,9 0-16</inkml:trace>
  <inkml:trace contextRef="#ctx0" brushRef="#br0" timeOffset="4753.32">8899 11851 0,'0'0'0,"0"-9"15,0-10 1,0-9-16,0 1 16,0-1-1,-9-9-15,9 10 16,0-1 0,0-9-16,0 0 15,0 37-15</inkml:trace>
  <inkml:trace contextRef="#ctx0" brushRef="#br0" timeOffset="5543.45">9153 11906 0,'0'0'0,"0"0"15,0 0-15,0-9 16,0 0-16,0 0 16,0-1-1,0 1 1,0 0-16,-9-10 16,9 1-16,0-1 15,0 1-15,0 0 16,0-1-1,9-18-15,-9 37 16</inkml:trace>
  <inkml:trace contextRef="#ctx0" brushRef="#br0" timeOffset="6619.64">8899 11925 0,'0'0'0,"0"0"16,0 0-16,0 0 15,0 0 1,0 0-16,0 0 16,10-10-1,-1 1-15,1-9 16,-1-1-16,10-18 15,0 10 1,-1-10-16,1 9 16,-9 0-1,-1 10-15,1 0 16,-1 8 0,0 1-16,1 0 15,-1 0 1,-9 9-16,0 0 15,10 0 1,-1 18-16,0 10 0,1 9 16,-1-10-1,1 1 1,-10-10-16,0 1 16,0-1-1,0 1-15,-10-1 16,10 1-16,0-10 15,0 0 1,0 0-16,0 1 16,0-1-1,0-9-15,0 0 0,0 0 16,0 0 0,-19-19-16,19 19 15</inkml:trace>
  <inkml:trace contextRef="#ctx0" brushRef="#br0" timeOffset="7760.69">9069 11869 0,'0'0'0,"0"0"0,0 0 16,0 0 0,0 0-16,0 0 15,0 0-15,0 0 16,0 0-1,0-9-15,0 0 16,-10-19 0,1-9-16,0-9 15,-1 0 1,1 0-16,-1 9 16,10 9-16,0 10 31,0-1-31,0 10 15,0 9-15,0 0 0,0 0 32,0 0-32,10 19 15,-1 27-15,1 9 16,-1 0 0,0-18-16,1 0 15,-10-9 1,0 0-16,0-10 15,0 1 1,0-10-16,0 0 16,0 0-16,0 0 15,0 1-15,0-10 16,0 0-16,0 0 16,0 0-1,0 0-15,0 0 16</inkml:trace>
  <inkml:trace contextRef="#ctx0" brushRef="#br0" timeOffset="9269.91">8890 11592 0,'0'0'15,"0"0"-15,0 0 16,0 0-16,0 10 16,0-1-1,0 0-15,-9 0 16,9 1 0,-10-1-16,1 0 15,-1 10-15,1 8 16,9-27-1</inkml:trace>
  <inkml:trace contextRef="#ctx0" brushRef="#br0" timeOffset="9965.56">9106 11869 0,'0'0'0,"0"0"0,0 0 15,-9 0-15,0 0 16,-1 0 0,1 0-1,-1 0-15,1 0 16,0 0-16,-10 0 15,-10 0 1,1 0 0,9 0-16,1 0 0,8 0 15,10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9.30636" units="1/cm"/>
          <inkml:channelProperty channel="T" name="resolution" value="1" units="1/dev"/>
        </inkml:channelProperties>
      </inkml:inkSource>
      <inkml:timestamp xml:id="ts0" timeString="2021-06-20T10:41:56.24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12041 16272 0,'0'0'0,"0"0"0,-9 9 0,-10 10 16,-9 8 0,0 19-16,-10 19 15,10-19 1,-10 10 0,1 17-16,-1 1 15,10 0-15,0-9 16,-1-10-1,1 10-15,9-10 16,19-55-16</inkml:trace>
  <inkml:trace contextRef="#ctx0" brushRef="#br0" timeOffset="1321.41">11929 16318 0,'0'0'0,"0"0"0,0 0 15,0 0 1,0 0-16,0 0 16,0 0-1,0 9-15,-10 19 16,-9 27-16,-9 10 31,-9 18-31,-11 19 16,11-19-16,9-19 15,9-8-15,9-20 16,1-8 0,9-9-1,0-10-15,0-9 0,0 0 16,9 0 0,10-9-1,19-28 1,9-28-16,-9-9 15,-1 0-15,-9 1 16,1 8 0,-11 19-16,1 9 0,-9 9 15,-1 10 1,0-1-16,1 1 16,-1 9-1,-9-1-15,0 1 16,0 9-16,0-9 31,0 9-31,0 0 0,0 0 16,0 0-1,-9 9-15,-10 10 16,-19 27 0,1 9-1,-1 19-15,1 0 0,8 0 16,10-19-1,1-18 1,8-9 0,1-10-16,-1-9 15,10-9 1,0 0-16,10-9 16,9-28-16,28-37 15,9-36-15,1 8 16,8 1-1,-18 36-15,-18 28 16,-10 9-16,-1 10 31,-8 9-31,-10-1 0,0 10 16,0 0-16,-10 10 16,-8 8-1,-11 10 1,-8 18-1,8-9-15,-8 9 16,9-9-16,9-9 16,0-1-1,10 1-15,-1 0 16,1-10 0,-1 10-16,10-10 0,0 1 15,0-10 1,0 0-16,0 0 31,0 1-31,0-10 0,0 0 16,0 0-1,0 0-15,10-10 16,-1-8-16,10-19 16,-19 37-1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9.30636" units="1/cm"/>
          <inkml:channelProperty channel="T" name="resolution" value="1" units="1/dev"/>
        </inkml:channelProperties>
      </inkml:inkSource>
      <inkml:timestamp xml:id="ts0" timeString="2021-06-20T10:42:06.44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19859 11399 0,'0'0'0,"0"0"16,9 9-1,10 0-15,9 10 16,29-1 0,-1-9-16,10 0 15,19-9 1,0-9-16,-1-18 16,10-20-1,-18 10-15,-20 10 0,-28 8 16,-9 1-1,0 9 1,-10-1-16,-9 1 0,-9 0 31,-19 0-31,-38-1 16,-28 10 0,0 10-16,9 8 15,10 1 1,-1 8-16,20 1 0,9-10 15,0 10 1,9-9-16,10-1 16,9-9-16,10 1 31,-1-1-31,10-9 0,0 0 31,10 0-31,27-9 16,48-10-16,28-27 0,-9 0 31,-20 0-31,-18 18 16,-19 9-1,-9 1-15,-19 9 16,-10 9-16,0 0 16,-9 0-16,0 0 15,0 0 1,-37 9-16,-39 19 15,-27-1 1,18-8-16,10-1 16,19 1-16,18-10 15,10 0 1,9 0-16,19-9 16,0 0-16,0 0 15,19 0 1,47-18-16,37-10 15,19-9 1,-9-9 0,-19 9-1,-18 0-15,-11 10 16,-27 17-16,-10 1 16,-9 0-16,-9 9 15,-10 0-15,0 0 16,-57 18-1,-75 29-15,-28-1 16,38 0 0,19-9-1,27-9-15,20-10 16,18 0 0,10-8-16,9-1 15,10-9 1,-1 0-16,10 0 0,0 0 31,10-9-31,18-19 16,47-18-16,19-19 15,19 1 1,-9 17-16,-20 11 16,-18 8-16,-9 9 15,-20 10 1,-8 0-16,-11 9 15,-8 0-15,-10 0 16,0 0 0,-19 18-1,-66 19-15,-18 19 0,-10-10 32,28-18-32,10-1 0,0 1 15,18-10 1,10 1-1,19-10-15,9 0 0,0 1 16,10-10 0,9 0-16,0 0 15,0 0 1,38-19-16,46-18 31,20-9-31,9 0 0,-19 9 16,-10 9-1,-18 10 1,-9-1-16,-20 10 16,-8 0-16,-11 9 15,-8 0-15,-1 0 32,-9 0-32,0 0 0,-19 9 15,-37 10 1,-57 8-1,-9 1-15,9-19 0,9 0 32,10 1-32,29-1 15,17-9 1,11 0-16,9 9 16,9-9-16,9 0 15,10 0-15,0 0 16,10 9-16,9 1 15,18-1 1,20 0-16,9 0 16,9 0-1,0-9 1,-9 0-16,0-9 0,-10 0 16,-9 9-1,-9 0-15,-10 0 31,-9 0-31,-10 0 16,1 0 0,-10 0-16,0 0 15,0 0-15,-10 0 0,-37 9 16,-19 10 0,-9-1-1,0 1 1,9-1-16,19-9 0,9 1 15,10-10 1,9 0-16,10 0 16,9 0-1,0 0 1,9-19-16,10-9 16,28-18-1,10-9-15,-10 18 0,-10 9 16,-8 10-1,-11 9 1,-8-1-16,-10 10 0,0 0 16,-10 10-1,-18 17 1,-38 19 0,-18 19-16,-10 0 0,9-10 31,10 0-31,18-18 0,10-9 15,19-10 1,0 1-16,9-10 16,9 0-1,1 1-15,9-10 16,0 0 0,0 0-16,0 0 15,0 0 1,19-19-16,28-27 15,19-19 1,18-18-16,1 19 16,-10 18-16,-18 9 15,-10 9 1,0 9 0,-9 19-16,-38 0 0</inkml:trace>
  <inkml:trace contextRef="#ctx0" brushRef="#br0" timeOffset="952.57">19831 11159 0,'0'0'0,"0"0"15,0 9 1,-10 9-16,1 19 16,0 0-1,-10 19-15,9-10 16,1 0 0,0 0-16,9-9 15,0-9 1,0-10-16,9 1 15,0-10 1,1-9-16,18 0 16,10-19-16,18-18 15,10 0 1,0-18-16,-19 9 16,0 9-16,-10 0 15,-18 9-15,0 10 16,-9 9-1,-1-1-15,-9 10 16,0 0 0,0 0-1,-9 0-15,-20 19 16,-18 18 0,-9 9-16,-1 9 15,1-8-15,9-1 16,9-9-1,1-10-15,8-8 16,11-10 0,8 0-16,1 0 0,9-9 15,0 0 1,0 0-16,9-18 16,19-28-1,10-28 1,9 9-16,-9 1 15,-10 27 1,-9 9-16,-10 10 0,1 8 16,-10 10-1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9.30636" units="1/cm"/>
          <inkml:channelProperty channel="T" name="resolution" value="1" units="1/dev"/>
        </inkml:channelProperties>
      </inkml:inkSource>
      <inkml:timestamp xml:id="ts0" timeString="2021-06-20T10:42:11.68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11214 16106 0,'0'0'0,"0"0"16,0 0-1,0 9 1,0 19-16,0 9 15,0 9-15,0 9 16,-10 0 0,1 1-16,-10 8 15,-9-8-15,0-10 16,9 0 0,0-9-16,10 0 15,-1-9-15,10-1 16,10-8-1,8-1 1,20-8-16,37-10 16,0-10-1,1-8-15,-10-1 16,-10 1-16,-28 9 16,-9-1-1,-10 1 1,-9 9-16,-9-9 15,-19 9-15,-66 9 16,-29 28 0,1 19-16,0-1 0,28 0 31,28-18-31,28-9 16,20-10-16,8-8 15,10-1 1,0 0-16,28 0 15,38-9-15,47-18 16,47-28 0,-9-19-16,-1 0 15,-18 1-15,-29 27 16,-28 9 0,-27 1-16,-20 8 15,-9 10-15,-10 0 16,-9 9-1,-9 0-15,-67-10 16,-55 20 0,-20-1-1,1 9 1,18 10-16,10 0 0,27-1 16,30-8-16,18-10 15,9 0 1,19-9-16,10 0 15,-1 0 1,10 0 0,0-9-1,29-28-15,36-46 16,11-9-16,-1 9 0,-19 18 31,-18 28-31,-19 19 16,-10-1-1,-9 19-15,0 0 0,-9 0 16,-38 28 0,-47 27-1,0 10-15,18-19 16,11 0 0,-1 0-16,19 1 15,9-11-15,10 1 16,9-9-16,10 0 15,9-1 1,9 1 0,10-9-16,18-1 15,29-9 1,28-27-16,19-28 0,0-28 31,-9 9-31,-20 1 16,-18-1-1,-19 19-15,-19 18 16,-9 10-16,-9 8 16,-10 10-16,-10-9 15,-27 9-15,-20 9 16,-18 19 0,18 0-1,1 0-15,0-1 16,18 1-16,0 0 15,1-1 1,8 10-16,11-9 16,-1-10-1,9 1-15,10-10 16,0 0 0,0-9-1,19 0-15,28-18 0,38-28 16,18-28-16,-9 0 31,-9 9-31,-28 10 0,-29 27 16,-9 10-1,-10 9-15,-9 9 16,0 0 0,-9 0-1,-20 9-15,-27 9 16,-19 10-1,-1 0-15,1-1 0,-10 1 16,10 0 0,0-1-16,0 1 15,9 18 1,0 19 0,0 0-16,19-10 0,19-9 15,9-18 1,10-1-16,9-8 31,0-10-31,18 0 16,20-9-16,37-9 15,38-37 1,10-28-16,-11 0 16,-8 0-16,-1 1 15,-9-1 1,-18 18-16,-29 19 15,-10 10 1,-18 8-16,0 10 16,-10 0-16,-9 9 15,0 0-15,0 0 16,-9 0 0,-29 18-1,-18 19-15,-38 9 16,0 10-16,0-1 31,9 1-31,0 8 16,20-18-16,18-9 0,9 0 31,10-9-31,-1-10 16,11 1-16,8-10 15,10 0-15,0-9 16,0 0-1,0 0-15,19 0 16,19 0-16,37-18 16,19-19-1,19-19 1,-10 1 0,-9 9-16,-18 0 15,-1 9 1,-19 9-16,1 0 15,-10 10-15,-9 0 16,-10 8 0,0 1-16,-9 0 0,-10 0 31,-9 9-31,0 0 16,0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2BE55-7F87-4425-817A-E0A2340BD2C8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2E3A1-365F-4FA8-9BEE-8968ECE5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18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hape 16">
            <a:extLst>
              <a:ext uri="{FF2B5EF4-FFF2-40B4-BE49-F238E27FC236}">
                <a16:creationId xmlns:a16="http://schemas.microsoft.com/office/drawing/2014/main" id="{0F2E179A-DBB1-4E65-8F2D-6F497AB1C34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123" name="Shape 17">
            <a:extLst>
              <a:ext uri="{FF2B5EF4-FFF2-40B4-BE49-F238E27FC236}">
                <a16:creationId xmlns:a16="http://schemas.microsoft.com/office/drawing/2014/main" id="{DCBA4DBC-260B-485A-AF32-BABCAF87112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AE67-8CE2-48C2-AFEC-3FCC4793E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69624-F73D-4C0F-93EF-D753C01E9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06554-FA0A-4E8B-B3D6-118A0908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63EC-0111-458D-A490-43367B0BC51E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8BE7A-C796-4B53-B01A-F70AF4F1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2D6B9-A593-411C-B031-DCDA4FC8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010B-EBB3-4AF1-8E66-7CD67CC3E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2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896E-8717-48E5-A562-7B9B00D3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83178-A59A-45C6-8C58-0B7995776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AC401-D384-4577-A432-42753EC5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63EC-0111-458D-A490-43367B0BC51E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D6886-114C-4229-83E5-D89BFDFE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68B6E-77CB-4D84-B8BF-E8E7098E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010B-EBB3-4AF1-8E66-7CD67CC3E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3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9A319-759C-476F-AC46-6B734342C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0CA10-71CD-45BD-A1B7-85969803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5E28D-F21E-4A39-9AE7-BBD2FAF25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63EC-0111-458D-A490-43367B0BC51E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89ECD-F6E5-4FC5-A273-1466CF81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5A3E1-977B-421F-B29B-BE030B18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010B-EBB3-4AF1-8E66-7CD67CC3E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5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E3B5-11D7-4B48-B8AC-1A33DCB9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323B6-B483-422E-85B4-B261FBC08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F6AA4-2943-42C0-85E1-5566848C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63EC-0111-458D-A490-43367B0BC51E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A5931-FAF3-48D5-9D5E-5F40718E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DF231-912F-4831-A62E-001A7A58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010B-EBB3-4AF1-8E66-7CD67CC3E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1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E2A7-3D6E-461D-9531-1F07C16F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93929-A733-4CF7-A45A-4A5745BA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16DD-9875-4350-887D-66D58C95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63EC-0111-458D-A490-43367B0BC51E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5386-5326-4AE9-82AC-631AF603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29868-35F0-475D-B266-FF3A4122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010B-EBB3-4AF1-8E66-7CD67CC3E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0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28E1-973B-4D4A-BC9F-00080BD3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8525-429E-47E2-8D5F-1FD91471C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20A57-1773-4386-90E5-AB4565ABB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AF921-8E7F-48CF-BFA2-F0CF6CCB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63EC-0111-458D-A490-43367B0BC51E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B6CE7-8C0E-4500-BC12-CD44A4AB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DC3E5-4655-4870-9DE2-3162F0B5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010B-EBB3-4AF1-8E66-7CD67CC3E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9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6883-663D-4FF6-8050-E165F6D6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CC890-CF73-46BF-A259-E537FA5AC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1F55C-E3C9-4728-8201-AB2EEC727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2A733-59EA-484A-B992-699A21E91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F8273-A8D4-41FF-9BB8-B8F77F102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E2E71-1DF6-4738-9B8C-8B4D5566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63EC-0111-458D-A490-43367B0BC51E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837F24-18DB-43C7-8BDC-85F7AD6D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1D352-8597-4A2B-947A-70054E00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010B-EBB3-4AF1-8E66-7CD67CC3E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5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709F-F587-48BD-9F5F-F0F1930D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C1B81-894D-47ED-A7A2-2D167AB1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63EC-0111-458D-A490-43367B0BC51E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DBE84-DCC7-4938-B042-FBA7BC25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9D3AE-1504-450D-B0F0-421FD61F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010B-EBB3-4AF1-8E66-7CD67CC3E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4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86808-F868-435A-99B1-E937D5E6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63EC-0111-458D-A490-43367B0BC51E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D37D95-D533-4785-8D59-90EF4AF8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70A61-2D36-486B-A9B8-A6D7BEF0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010B-EBB3-4AF1-8E66-7CD67CC3E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4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83E-CEF5-4B65-8BF2-13F8E7B9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E87B8-0287-498F-BE10-DABAA7435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94CB3-5901-4AFA-AD7E-87213D025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6869C-59E5-458E-A896-A39D8B95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63EC-0111-458D-A490-43367B0BC51E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EB13C-BCDD-4D94-842F-CFEFAD29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F0603-461F-47E6-B5C3-987E2085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010B-EBB3-4AF1-8E66-7CD67CC3E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47DA-1FF6-4BA0-862F-11E771A3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088A3-8227-4DED-AB6F-7DA270062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A78D4-60B3-4F82-94EA-1409F1F37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E788D-6581-41F2-BD11-92038A2F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63EC-0111-458D-A490-43367B0BC51E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347C7-FBE7-4F9A-937F-764AD177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7AC53-35A3-409B-8DD6-C4000A68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010B-EBB3-4AF1-8E66-7CD67CC3E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1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B735C-DD65-4665-A25F-6F42AB87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E52AA-7C36-4767-9CAB-E66470717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8FEB3-9093-4C73-807C-974D7E5B8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63EC-0111-458D-A490-43367B0BC51E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7A4C0-6074-4783-91A9-8131A36E9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B954E-E133-41B6-B0EA-17D2709A6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F010B-EBB3-4AF1-8E66-7CD67CC3E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ape 19">
            <a:extLst>
              <a:ext uri="{FF2B5EF4-FFF2-40B4-BE49-F238E27FC236}">
                <a16:creationId xmlns:a16="http://schemas.microsoft.com/office/drawing/2014/main" id="{F5F004A2-4648-47D9-8673-7E8A845256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buSzPct val="25000"/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Record a Presentation</a:t>
            </a:r>
          </a:p>
        </p:txBody>
      </p:sp>
      <p:sp>
        <p:nvSpPr>
          <p:cNvPr id="4099" name="Shape 20">
            <a:extLst>
              <a:ext uri="{FF2B5EF4-FFF2-40B4-BE49-F238E27FC236}">
                <a16:creationId xmlns:a16="http://schemas.microsoft.com/office/drawing/2014/main" id="{4D0E1EA8-30BF-4D52-852F-48F0AE820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14488"/>
            <a:ext cx="110236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ct val="25000"/>
            </a:pPr>
            <a:r>
              <a:rPr lang="en-US" altLang="en-US" sz="3200">
                <a:solidFill>
                  <a:srgbClr val="A8B1B8"/>
                </a:solidFill>
              </a:rPr>
              <a:t>Use the Camtasia Add-in to record your presentations. Start by going to the Add-ins tab.</a:t>
            </a:r>
          </a:p>
        </p:txBody>
      </p:sp>
      <p:pic>
        <p:nvPicPr>
          <p:cNvPr id="4100" name="Shape 21">
            <a:extLst>
              <a:ext uri="{FF2B5EF4-FFF2-40B4-BE49-F238E27FC236}">
                <a16:creationId xmlns:a16="http://schemas.microsoft.com/office/drawing/2014/main" id="{4AE9973E-EAC3-4D4E-A48B-4B01E9E2A32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3297238"/>
            <a:ext cx="9148763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5BD858-AE00-4B1C-A56A-F0DDA4FA4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4259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AE9072-D0E0-4E36-BC90-F41B22E0B4D7}"/>
              </a:ext>
            </a:extLst>
          </p:cNvPr>
          <p:cNvSpPr txBox="1"/>
          <p:nvPr/>
        </p:nvSpPr>
        <p:spPr>
          <a:xfrm>
            <a:off x="1798047" y="4403518"/>
            <a:ext cx="8814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Chapter 3: Idea Behind Digital Circuits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endParaRPr lang="en-US" sz="1800" b="1" dirty="0">
              <a:solidFill>
                <a:schemeClr val="bg1"/>
              </a:solidFill>
            </a:endParaRPr>
          </a:p>
          <a:p>
            <a:endParaRPr lang="en-US" sz="1800" b="1" dirty="0">
              <a:solidFill>
                <a:schemeClr val="bg1"/>
              </a:solidFill>
            </a:endParaRPr>
          </a:p>
          <a:p>
            <a:endParaRPr lang="en-US" sz="1800" b="1" dirty="0">
              <a:solidFill>
                <a:schemeClr val="bg1"/>
              </a:solidFill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RAHDG201_N03_P01_R01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5874-F7E0-4289-9F07-10205A66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F533-692C-411A-887A-BAE046D91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A3DCD-F522-406C-A0D0-C9AB0A3D1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15" y="200026"/>
            <a:ext cx="11383275" cy="64030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670A5B-7C86-4F4D-B76A-9CB96CB1C178}"/>
                  </a:ext>
                </a:extLst>
              </p14:cNvPr>
              <p14:cNvContentPartPr/>
              <p14:nvPr/>
            </p14:nvContentPartPr>
            <p14:xfrm>
              <a:off x="3779640" y="5798160"/>
              <a:ext cx="501480" cy="325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670A5B-7C86-4F4D-B76A-9CB96CB1C1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70280" y="5788800"/>
                <a:ext cx="520200" cy="34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346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4FB9-CA1B-4CC6-82C3-38F7BB89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9410C-60C5-4798-A37F-314EAD2CA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EBF60-2F4D-4648-BDC9-60AB1FD1D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6" y="456162"/>
            <a:ext cx="10731934" cy="60367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B3632D-5A16-4A09-BA78-203E3251D570}"/>
                  </a:ext>
                </a:extLst>
              </p14:cNvPr>
              <p14:cNvContentPartPr/>
              <p14:nvPr/>
            </p14:nvContentPartPr>
            <p14:xfrm>
              <a:off x="3569400" y="2332440"/>
              <a:ext cx="451080" cy="389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B3632D-5A16-4A09-BA78-203E3251D5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0040" y="2323080"/>
                <a:ext cx="469800" cy="40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157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58E7-6CB0-4969-9E20-B06AB29A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2F883-9859-4A40-8E55-6233842DD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32320-E98A-4C92-8734-D0BA8D354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0" y="146513"/>
            <a:ext cx="11486809" cy="64613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0ED835-5DD3-457D-985E-7D7FF3EABE97}"/>
                  </a:ext>
                </a:extLst>
              </p14:cNvPr>
              <p14:cNvContentPartPr/>
              <p14:nvPr/>
            </p14:nvContentPartPr>
            <p14:xfrm>
              <a:off x="1564560" y="2641680"/>
              <a:ext cx="4975560" cy="1159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0ED835-5DD3-457D-985E-7D7FF3EABE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5200" y="2632320"/>
                <a:ext cx="4994280" cy="11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4298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2506-DD45-44B5-8601-5BC0DA42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F222-F82C-4073-BF68-2E97D45A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D1386-71FD-4A50-9921-BB83E15B9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91" y="285043"/>
            <a:ext cx="11270134" cy="63394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C41025-24D4-4A72-9D21-4204D1B489B2}"/>
                  </a:ext>
                </a:extLst>
              </p14:cNvPr>
              <p14:cNvContentPartPr/>
              <p14:nvPr/>
            </p14:nvContentPartPr>
            <p14:xfrm>
              <a:off x="6996960" y="3153240"/>
              <a:ext cx="515160" cy="262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C41025-24D4-4A72-9D21-4204D1B489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87600" y="3143880"/>
                <a:ext cx="533880" cy="2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0456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9372-E226-459E-8E83-26C6F2E0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E5C6A-D821-4909-908A-02B497729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EAF4C-D250-4BC5-96B7-CEF28C7F9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4" y="257175"/>
            <a:ext cx="11734800" cy="66008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1E4472-C5D5-4091-A11E-0B1EBC9675E4}"/>
                  </a:ext>
                </a:extLst>
              </p14:cNvPr>
              <p14:cNvContentPartPr/>
              <p14:nvPr/>
            </p14:nvContentPartPr>
            <p14:xfrm>
              <a:off x="2299680" y="1545120"/>
              <a:ext cx="349200" cy="365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1E4472-C5D5-4091-A11E-0B1EBC9675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0320" y="1535760"/>
                <a:ext cx="367920" cy="38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795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0079-A793-4295-A7D2-4037D652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744D4-1405-436D-B657-7C95F3CFB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3EA6A-3F7C-461F-903F-8883AA72D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71901"/>
            <a:ext cx="11674384" cy="656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16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0E5A-E4DC-4EAD-AF86-D7351671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ABE58-4887-492E-B918-383D32AF2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CE6AF-A9E6-4278-9F42-8E948E9D7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81915"/>
            <a:ext cx="11677650" cy="65686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665488-92A8-42D8-92B8-1C29E79169D4}"/>
                  </a:ext>
                </a:extLst>
              </p14:cNvPr>
              <p14:cNvContentPartPr/>
              <p14:nvPr/>
            </p14:nvContentPartPr>
            <p14:xfrm>
              <a:off x="3522240" y="2269440"/>
              <a:ext cx="332280" cy="66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665488-92A8-42D8-92B8-1C29E79169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2880" y="2260080"/>
                <a:ext cx="351000" cy="8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960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E20F-59F8-42A3-97AE-CE38A7B6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49AB65-55C3-4D94-862E-06BDCB2AF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43" y="365125"/>
            <a:ext cx="10849681" cy="6102946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09D662-687C-46D5-B100-EAEB319E093A}"/>
                  </a:ext>
                </a:extLst>
              </p14:cNvPr>
              <p14:cNvContentPartPr/>
              <p14:nvPr/>
            </p14:nvContentPartPr>
            <p14:xfrm>
              <a:off x="2292840" y="4555440"/>
              <a:ext cx="250920" cy="402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09D662-687C-46D5-B100-EAEB319E09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3480" y="4546080"/>
                <a:ext cx="269640" cy="42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66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C91A-9608-4A8A-BBA6-6A7258F5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544C2-1A9B-4D51-9CA2-29A9C4A37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79BC1-39A1-46F3-92BA-2A94F585B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33" y="365125"/>
            <a:ext cx="10781734" cy="60647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C419DF-CD14-4D88-98FE-616906A93126}"/>
                  </a:ext>
                </a:extLst>
              </p14:cNvPr>
              <p14:cNvContentPartPr/>
              <p14:nvPr/>
            </p14:nvContentPartPr>
            <p14:xfrm>
              <a:off x="6126480" y="4635000"/>
              <a:ext cx="450720" cy="734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C419DF-CD14-4D88-98FE-616906A931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7120" y="4625640"/>
                <a:ext cx="469440" cy="75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032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060D-2389-4DAD-A74D-A9D05E1C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CA6BF-9A4B-4A4A-9FC6-2C1969C6D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B5293-B728-45EE-AC7E-2A594B41E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40" y="187125"/>
            <a:ext cx="11041309" cy="62107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CE7905-0027-4FCC-BF43-A8737BEC8B42}"/>
                  </a:ext>
                </a:extLst>
              </p14:cNvPr>
              <p14:cNvContentPartPr/>
              <p14:nvPr/>
            </p14:nvContentPartPr>
            <p14:xfrm>
              <a:off x="10207440" y="5136840"/>
              <a:ext cx="383040" cy="232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CE7905-0027-4FCC-BF43-A8737BEC8B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98080" y="5127480"/>
                <a:ext cx="401760" cy="2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12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131B-03F5-4E8B-8297-87ECED73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8B8EB-3A50-4E69-8D8E-52E96947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D27D5-8133-4FCE-AE97-831351282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40" y="169725"/>
            <a:ext cx="11386609" cy="64049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F886A1-1D2F-4A90-BD9A-B9AB98785819}"/>
                  </a:ext>
                </a:extLst>
              </p14:cNvPr>
              <p14:cNvContentPartPr/>
              <p14:nvPr/>
            </p14:nvContentPartPr>
            <p14:xfrm>
              <a:off x="2675520" y="4548600"/>
              <a:ext cx="474480" cy="40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F886A1-1D2F-4A90-BD9A-B9AB987858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6160" y="4539240"/>
                <a:ext cx="493200" cy="42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901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A4DE-6A15-408E-98FB-0DC1759F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88023-0434-46B6-9F09-918FF7B97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54B6A-5EAD-43D2-9B74-B8F2400DE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5" y="118781"/>
            <a:ext cx="11162809" cy="62790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E28C0F-25C5-4B2F-88D5-698919DDF7BE}"/>
                  </a:ext>
                </a:extLst>
              </p14:cNvPr>
              <p14:cNvContentPartPr/>
              <p14:nvPr/>
            </p14:nvContentPartPr>
            <p14:xfrm>
              <a:off x="7301520" y="3801240"/>
              <a:ext cx="278280" cy="255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E28C0F-25C5-4B2F-88D5-698919DDF7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2160" y="3791880"/>
                <a:ext cx="297000" cy="2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899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B91B-EC06-4C77-ADC0-B74D594D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099E0-15D0-4C71-9801-AD0F1352B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934AB-7A61-49DB-81C8-D5E80F15C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1" y="207088"/>
            <a:ext cx="11174734" cy="62857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E44C1F-31AE-427A-A08B-37E9CC1B8CA0}"/>
                  </a:ext>
                </a:extLst>
              </p14:cNvPr>
              <p14:cNvContentPartPr/>
              <p14:nvPr/>
            </p14:nvContentPartPr>
            <p14:xfrm>
              <a:off x="2980440" y="4153320"/>
              <a:ext cx="321840" cy="186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E44C1F-31AE-427A-A08B-37E9CC1B8C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1080" y="4143960"/>
                <a:ext cx="340560" cy="2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858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A3CF-AC3A-4E21-AF95-7E8B5EAD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4F2A8-9AF7-4501-B13B-FA302C29D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1FE74-E0D1-44BE-968B-1B24B0C2A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1" y="0"/>
            <a:ext cx="11367634" cy="63942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9748076-39F1-43BD-A07E-E898BE927C61}"/>
                  </a:ext>
                </a:extLst>
              </p14:cNvPr>
              <p14:cNvContentPartPr/>
              <p14:nvPr/>
            </p14:nvContentPartPr>
            <p14:xfrm>
              <a:off x="4192560" y="5851080"/>
              <a:ext cx="169920" cy="269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9748076-39F1-43BD-A07E-E898BE927C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83200" y="5841720"/>
                <a:ext cx="188640" cy="28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584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EF79-975D-4446-9750-12F2FF59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C60C8-58D9-45A9-AC7B-EE97A9E7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C98F8-2291-4D8E-AD78-57B52AABD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15" y="312901"/>
            <a:ext cx="11246209" cy="63259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C64DD8-7A04-4A53-8587-5CCA61CFCA82}"/>
                  </a:ext>
                </a:extLst>
              </p14:cNvPr>
              <p14:cNvContentPartPr/>
              <p14:nvPr/>
            </p14:nvContentPartPr>
            <p14:xfrm>
              <a:off x="7074720" y="3963960"/>
              <a:ext cx="386640" cy="20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C64DD8-7A04-4A53-8587-5CCA61CFCA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65360" y="3954600"/>
                <a:ext cx="405360" cy="2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07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34</Words>
  <Application>Microsoft Office PowerPoint</Application>
  <PresentationFormat>Widescreen</PresentationFormat>
  <Paragraphs>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Record a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creator>mehrad nahouri</dc:creator>
  <cp:lastModifiedBy>mehrad nahouri</cp:lastModifiedBy>
  <cp:revision>3</cp:revision>
  <dcterms:created xsi:type="dcterms:W3CDTF">2021-06-20T10:22:33Z</dcterms:created>
  <dcterms:modified xsi:type="dcterms:W3CDTF">2021-06-20T10:45:45Z</dcterms:modified>
</cp:coreProperties>
</file>