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86" r:id="rId7"/>
    <p:sldId id="287" r:id="rId8"/>
    <p:sldId id="288" r:id="rId9"/>
    <p:sldId id="260" r:id="rId10"/>
    <p:sldId id="291" r:id="rId11"/>
    <p:sldId id="293" r:id="rId12"/>
    <p:sldId id="292" r:id="rId13"/>
    <p:sldId id="258" r:id="rId14"/>
    <p:sldId id="294" r:id="rId15"/>
    <p:sldId id="289" r:id="rId16"/>
    <p:sldId id="295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52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12/8/2022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Equation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Contributed by: Bilal Ahmed (21K-4864) and Ali 		    Zain (21K-4653)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Simulation (Polynomial)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Inputs: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Turning Point: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16EB90-089D-1448-3AA2-17B37BECF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2152650"/>
            <a:ext cx="2943225" cy="1276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C917C2-BE34-72C2-81FE-ED0DCC6ED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9" y="4410899"/>
            <a:ext cx="4676775" cy="809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95014C-5340-165D-BFA2-06A25F736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139" y="2123488"/>
            <a:ext cx="2548349" cy="309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B3A8-0D31-1AA5-430A-17FDDAFC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Simulation(Polynomial)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4FA68B-B48C-BE90-34F9-C4914B4B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4950C-88EF-4CA0-9C00-0080EFC806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Calculating Y:</a:t>
            </a:r>
          </a:p>
          <a:p>
            <a:pPr lvl="1"/>
            <a:r>
              <a:rPr lang="en-US" dirty="0"/>
              <a:t>Inputting X: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Value of Y: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Determining Roots: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319D46-57F6-833F-723F-261F98743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675" y="2457124"/>
            <a:ext cx="2085975" cy="39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BB171E-6087-7379-C89D-5787C47EE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38" y="3609071"/>
            <a:ext cx="4505325" cy="504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D5D017-C83A-B7A6-1F74-1F3A8309F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0" y="4899189"/>
            <a:ext cx="5086350" cy="1200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F5553A-FC45-0491-9231-7E938F447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538" y="270628"/>
            <a:ext cx="2353260" cy="3590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D98FD2-494A-1F48-CD68-5D49CB19C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384" y="4544724"/>
            <a:ext cx="1658256" cy="1554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5805F2-8BB2-713F-E73B-4F28247A3E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3640" y="3660747"/>
            <a:ext cx="1841152" cy="30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45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29A7-CE3E-C0CB-DA1E-DB1BC936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Simulation (Simultaneous)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62636-1D7D-38AB-5C36-A7A7CFE8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03488-8450-1F0C-CD59-DF63A2DF20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Inputs: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Equation: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Equation: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B5D49-51C7-DCF0-6F33-12C7F1B6E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937" y="2303035"/>
            <a:ext cx="2257425" cy="1238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2C5CE7-A507-C832-EC2E-3B4B1074B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312" y="4218935"/>
            <a:ext cx="2436232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0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3243-7B34-4B5E-0F51-6B7C4F2E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Simulation (Simultaneous)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5A3535-16D1-61D9-1E18-8946D983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50D2D-B13A-6BE6-A0D8-869A0AF23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Addition of Equations: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Multiplication of Equations: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73FA7-BC5B-F161-D132-B821962F6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932" y="2169938"/>
            <a:ext cx="4238625" cy="714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5E127B-F51B-BF9F-6590-33996C16A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645" y="3669297"/>
            <a:ext cx="5029200" cy="657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D998E0-F120-B80C-272B-C6DF40359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4219" y="177800"/>
            <a:ext cx="2060627" cy="348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1FBC13-577F-5A87-FEE1-87AC2330B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5541" y="3303681"/>
            <a:ext cx="2395936" cy="34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0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Conclusion, Cost &amp; Future Work</a:t>
            </a:r>
          </a:p>
        </p:txBody>
      </p:sp>
      <p:pic>
        <p:nvPicPr>
          <p:cNvPr id="8" name="Picture Placeholder 7" descr="Triangular pattern design with dimension">
            <a:extLst>
              <a:ext uri="{FF2B5EF4-FFF2-40B4-BE49-F238E27FC236}">
                <a16:creationId xmlns:a16="http://schemas.microsoft.com/office/drawing/2014/main" id="{2301248D-7370-7643-9BE6-F8CDCFF4D46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1352575"/>
            <a:ext cx="12192002" cy="2289897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Despite the algorithms we used might be common and readily used, implementation of them in x86 language is not very common in the most user-friendly format. We would like to implement more functions in this projects and try to replicate the working of an actual scientific calculator. We will try to implement a user-friendly GUI to the project as well as launch our project code in various platforms for different enthusiastic users.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5756-D5C2-D6D1-81AF-EA5B8934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F609ED-3C3E-B7A3-BA6F-F4D3041C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D5E5E-24B2-26FA-8CD9-3103D57991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70200"/>
            <a:ext cx="11214099" cy="879820"/>
          </a:xfrm>
        </p:spPr>
        <p:txBody>
          <a:bodyPr/>
          <a:lstStyle/>
          <a:p>
            <a:r>
              <a:rPr lang="en-US" dirty="0"/>
              <a:t>Our program allows the user to input either a single polynomial equation of 2</a:t>
            </a:r>
            <a:r>
              <a:rPr lang="en-US" baseline="30000" dirty="0"/>
              <a:t>nd</a:t>
            </a:r>
            <a:r>
              <a:rPr lang="en-US" dirty="0"/>
              <a:t> degree or a series of them for the user to solve them or use them as they see best.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B46B6-F412-9CD7-13E4-2DDC98434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323" y="2632676"/>
            <a:ext cx="4256356" cy="2128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636308-A25C-C90D-AF89-41EC10661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84" y="3221584"/>
            <a:ext cx="2543530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5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73D60E-1064-50A7-792F-272454F8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21EF7-D503-D4A0-936C-30609345F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179598"/>
            <a:ext cx="10703664" cy="889348"/>
          </a:xfrm>
        </p:spPr>
        <p:txBody>
          <a:bodyPr/>
          <a:lstStyle/>
          <a:p>
            <a:r>
              <a:rPr lang="en-US" dirty="0"/>
              <a:t>For a single equation, the user can either have it’s turning point, outputs for various ‘x’ inputs, or have its roots calculated, whether it be real or imaginary.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CB7706-07AF-4C69-5902-C394D6304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12" y="2612159"/>
            <a:ext cx="7670357" cy="217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948A83-DDF2-F2A9-75C5-C4C558A7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83BCD-B48C-6491-AE17-1024A6082D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5891" y="1010457"/>
            <a:ext cx="10227675" cy="529092"/>
          </a:xfrm>
        </p:spPr>
        <p:txBody>
          <a:bodyPr/>
          <a:lstStyle/>
          <a:p>
            <a:r>
              <a:rPr lang="en-US" dirty="0"/>
              <a:t>For a series of equations, the user can have product as well as sum of the equations.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F611C0-8DB0-306B-D48D-16E619FC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087" y="2692401"/>
            <a:ext cx="6798402" cy="218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7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4CA9-CE50-7479-AFF6-41EBCBCB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EF2B4F-C7EA-A514-E7B2-03C8E1C7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CB22D-D631-3C36-8903-041EBFC601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835204" cy="4093243"/>
          </a:xfrm>
        </p:spPr>
        <p:txBody>
          <a:bodyPr/>
          <a:lstStyle/>
          <a:p>
            <a:r>
              <a:rPr lang="en-US" dirty="0"/>
              <a:t>The software is programmed using Assembly Language which runs using Microsoft Macro Assembler (MASM). The dependencies used are Irvine32 library for its built-in procedures and Macros. Visual Studio Community 2019 and later are utilized for working with the dependencies</a:t>
            </a:r>
          </a:p>
          <a:p>
            <a:r>
              <a:rPr lang="en-US" dirty="0"/>
              <a:t>Similar logics of high level languages were implemented in x86 language:</a:t>
            </a:r>
          </a:p>
          <a:p>
            <a:r>
              <a:rPr lang="en-US" dirty="0"/>
              <a:t>Turning Point: The equations is twice </a:t>
            </a:r>
            <a:r>
              <a:rPr lang="en-US" dirty="0" err="1"/>
              <a:t>derivated</a:t>
            </a:r>
            <a:r>
              <a:rPr lang="en-US" dirty="0"/>
              <a:t> in terms of ‘x’ to calculate the co-ordinates of turning point.</a:t>
            </a:r>
          </a:p>
          <a:p>
            <a:r>
              <a:rPr lang="en-US" dirty="0"/>
              <a:t>Calculating Y: The value of x is first inputted by the user and then substituted in the equation to determine the value of Y.</a:t>
            </a:r>
          </a:p>
          <a:p>
            <a:r>
              <a:rPr lang="en-US" dirty="0"/>
              <a:t>Determining Roots: The roots, whether they be real or imaginary, will be determined by equating the equation to zero.</a:t>
            </a:r>
          </a:p>
        </p:txBody>
      </p:sp>
    </p:spTree>
    <p:extLst>
      <p:ext uri="{BB962C8B-B14F-4D97-AF65-F5344CB8AC3E}">
        <p14:creationId xmlns:p14="http://schemas.microsoft.com/office/powerpoint/2010/main" val="156129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FF02-12A2-30D6-9CE0-2AECE298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6A200-FD4F-05ED-ED1A-03500D5E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A67E1-A9FC-7345-21C3-F002CD7F31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Addition of Equations: The equations are simultaneously added by storing the co-</a:t>
            </a:r>
            <a:r>
              <a:rPr lang="en-US" dirty="0" err="1"/>
              <a:t>efficients</a:t>
            </a:r>
            <a:r>
              <a:rPr lang="en-US" dirty="0"/>
              <a:t> of different variables in registers and adding them to form a single summated equation.</a:t>
            </a:r>
          </a:p>
          <a:p>
            <a:r>
              <a:rPr lang="en-US" dirty="0"/>
              <a:t>Multiplication of Equations: The equations are simultaneously multiplied by storing the co-</a:t>
            </a:r>
            <a:r>
              <a:rPr lang="en-US" dirty="0" err="1"/>
              <a:t>efficients</a:t>
            </a:r>
            <a:r>
              <a:rPr lang="en-US" dirty="0"/>
              <a:t> of different variables in registers and multiplying them to form a single equation which is a product of the series of equations.</a:t>
            </a:r>
          </a:p>
        </p:txBody>
      </p:sp>
    </p:spTree>
    <p:extLst>
      <p:ext uri="{BB962C8B-B14F-4D97-AF65-F5344CB8AC3E}">
        <p14:creationId xmlns:p14="http://schemas.microsoft.com/office/powerpoint/2010/main" val="17207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45E82-0040-723B-F1BD-D14D54B5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030642-7F83-E145-646F-6C1351C8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Simulation</a:t>
            </a:r>
          </a:p>
        </p:txBody>
      </p:sp>
    </p:spTree>
    <p:extLst>
      <p:ext uri="{BB962C8B-B14F-4D97-AF65-F5344CB8AC3E}">
        <p14:creationId xmlns:p14="http://schemas.microsoft.com/office/powerpoint/2010/main" val="99827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132</TotalTime>
  <Words>452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Trade Gothic LT Pro</vt:lpstr>
      <vt:lpstr>Trebuchet MS</vt:lpstr>
      <vt:lpstr>Office Theme</vt:lpstr>
      <vt:lpstr>Equation Solver</vt:lpstr>
      <vt:lpstr>Introduction</vt:lpstr>
      <vt:lpstr>Introduction</vt:lpstr>
      <vt:lpstr>PowerPoint Presentation</vt:lpstr>
      <vt:lpstr>PowerPoint Presentation</vt:lpstr>
      <vt:lpstr>Methodology</vt:lpstr>
      <vt:lpstr>Methodology</vt:lpstr>
      <vt:lpstr>Methodology</vt:lpstr>
      <vt:lpstr>Software Simulation</vt:lpstr>
      <vt:lpstr>Software Simulation (Polynomial)</vt:lpstr>
      <vt:lpstr>Software Simulation(Polynomial)</vt:lpstr>
      <vt:lpstr>Software Simulation (Simultaneous)</vt:lpstr>
      <vt:lpstr>Software Simulation (Simultaneous)</vt:lpstr>
      <vt:lpstr>Conclusion, Cost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Equation Solver</dc:title>
  <dc:creator>K214653 Ali Zain</dc:creator>
  <cp:lastModifiedBy>K214653 Ali Zain</cp:lastModifiedBy>
  <cp:revision>2</cp:revision>
  <dcterms:created xsi:type="dcterms:W3CDTF">2022-12-02T04:00:52Z</dcterms:created>
  <dcterms:modified xsi:type="dcterms:W3CDTF">2022-12-08T09:21:16Z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