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2C91-EFB6-49FF-8D0A-F52DC34CA62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7FC0-80D7-4E8C-B0F5-BBAB29A121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Olympic Games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"As a data analyst working at a news company you are asked to visualize data that will help readers understand how countries have performed historically in the summer Olympic Games.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 also know that there is an interest in details about the competitors, so if you find anything interesting then don’t hesitate to bring that in also.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The main task is still to show historical performance for different countries, with the possibility to select your own country."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Presentation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Olympic Games Analysis</vt:lpstr>
      <vt:lpstr>Business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 Analysis</dc:title>
  <dc:creator>Ali Ahmad</dc:creator>
  <cp:lastModifiedBy>ACER</cp:lastModifiedBy>
  <cp:revision>3</cp:revision>
  <dcterms:created xsi:type="dcterms:W3CDTF">2021-08-15T07:54:00Z</dcterms:created>
  <dcterms:modified xsi:type="dcterms:W3CDTF">2021-08-23T01:59:42Z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3C2B81BA8D574312A306797295CC4186</vt:lpwstr>
  </property>
  <property fmtid="{D5CDD505-2E9C-101B-9397-08002B2CF9AE}" pid="3" name="KSOProductBuildVer">
    <vt:lpwstr>1033-11.2.0.10258</vt:lpwstr>
  </property>
</Properties>
</file>