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72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52755" y="751840"/>
            <a:ext cx="5549900" cy="5219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LCD_Keypad</a:t>
            </a:r>
            <a:endParaRPr lang="en-US" altLang="zh-CN" sz="2800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77050" y="1753870"/>
            <a:ext cx="4738370" cy="5501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r">
              <a:lnSpc>
                <a:spcPct val="14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52755" y="1945005"/>
            <a:ext cx="5623560" cy="3932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22910" y="673735"/>
            <a:ext cx="8842375" cy="59080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/>
              <a:t>while (PINC.6 == 0);</a:t>
            </a:r>
          </a:p>
          <a:p>
            <a:r>
              <a:rPr lang="en-US"/>
              <a:t>return 0;</a:t>
            </a:r>
          </a:p>
          <a:p>
            <a:r>
              <a:rPr lang="en-US"/>
              <a:t>break;</a:t>
            </a:r>
            <a:r>
              <a:rPr lang="ar-EG" altLang="en-US"/>
              <a:t>   </a:t>
            </a:r>
          </a:p>
          <a:p>
            <a:r>
              <a:rPr lang="en-US"/>
              <a:t>}</a:t>
            </a:r>
          </a:p>
          <a:p>
            <a:r>
              <a:rPr lang="en-US"/>
              <a:t>PORTC.0 = 1;</a:t>
            </a:r>
          </a:p>
          <a:p>
            <a:r>
              <a:rPr lang="en-US"/>
              <a:t>PORTC.1 = 1;</a:t>
            </a:r>
          </a:p>
          <a:p>
            <a:r>
              <a:rPr lang="en-US"/>
              <a:t>PORTC.2 = 0;</a:t>
            </a:r>
            <a:r>
              <a:rPr lang="ar-EG" altLang="en-US"/>
              <a:t>    </a:t>
            </a:r>
            <a:r>
              <a:rPr lang="en-US"/>
              <a:t>// Only C3 is activated</a:t>
            </a:r>
          </a:p>
          <a:p>
            <a:r>
              <a:rPr lang="en-US"/>
              <a:t>switch (PINC)</a:t>
            </a:r>
            <a:r>
              <a:rPr lang="ar-EG" altLang="en-US"/>
              <a:t>  </a:t>
            </a:r>
            <a:r>
              <a:rPr lang="en-US"/>
              <a:t>{</a:t>
            </a:r>
          </a:p>
          <a:p>
            <a:r>
              <a:rPr lang="en-US"/>
              <a:t>case 0b11110011:</a:t>
            </a:r>
          </a:p>
          <a:p>
            <a:r>
              <a:rPr lang="en-US"/>
              <a:t>while (PINC.3 == 0);</a:t>
            </a:r>
          </a:p>
          <a:p>
            <a:r>
              <a:rPr lang="en-US"/>
              <a:t>return 3;</a:t>
            </a:r>
          </a:p>
          <a:p>
            <a:r>
              <a:rPr lang="en-US"/>
              <a:t>break;</a:t>
            </a:r>
          </a:p>
          <a:p>
            <a:r>
              <a:rPr lang="en-US"/>
              <a:t>case 0b11101011:</a:t>
            </a:r>
          </a:p>
          <a:p>
            <a:r>
              <a:rPr lang="en-US"/>
              <a:t>while (PINC.4 == 0);</a:t>
            </a:r>
          </a:p>
          <a:p>
            <a:r>
              <a:rPr lang="en-US"/>
              <a:t>return 6;</a:t>
            </a:r>
          </a:p>
          <a:p>
            <a:r>
              <a:rPr lang="en-US"/>
              <a:t>break;</a:t>
            </a:r>
          </a:p>
          <a:p>
            <a:r>
              <a:rPr lang="en-US"/>
              <a:t>case 0b11011011:</a:t>
            </a:r>
          </a:p>
          <a:p>
            <a:r>
              <a:rPr lang="en-US"/>
              <a:t>while (PINC.5 == 0);</a:t>
            </a:r>
          </a:p>
          <a:p>
            <a:r>
              <a:rPr lang="en-US"/>
              <a:t>return 9;</a:t>
            </a:r>
          </a:p>
          <a:p>
            <a:r>
              <a:rPr lang="en-US"/>
              <a:t>break;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64185" y="542925"/>
            <a:ext cx="8806815" cy="20300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0b10111011: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(PINC.6 == 0);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return 11;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break;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ar-EG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r>
              <a:rPr lang="ar-EG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r>
              <a:rPr lang="ar-EG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</a:p>
          <a:p>
            <a:r>
              <a:rPr lang="ar-EG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97510" y="284480"/>
            <a:ext cx="2101215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Simulation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" y="927100"/>
            <a:ext cx="10978515" cy="5780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2445" y="558165"/>
            <a:ext cx="3549650" cy="52197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Table connection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1405890" y="2036445"/>
          <a:ext cx="8815070" cy="237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11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>
                          <a:sym typeface="+mn-ea"/>
                        </a:rPr>
                        <a:t>Device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>
                          <a:sym typeface="+mn-ea"/>
                        </a:rPr>
                        <a:t>Port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/>
                        <a:t>PORTA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/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/>
                        <a:t>PORTC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79425" y="516255"/>
            <a:ext cx="3263900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  <a:sym typeface="+mn-ea"/>
              </a:rPr>
              <a:t>Hardware needed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8145" y="1379220"/>
            <a:ext cx="87344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ATmega16 Microcontroller: The main controllerfor your system.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Keypad: To input the Id and PC.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LCD Display: To provide feedback and display information.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Wires to connect to microcontrollers.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506095" y="748030"/>
            <a:ext cx="2606040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Code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06095" y="1523365"/>
            <a:ext cx="7084060" cy="47078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/*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* Leypad_lcd.c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* Description: This program demonstrates 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interfacing a 4x3 keypad with an LCD using the 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ATmega16 microcontroller.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*/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#include &lt;mega16.h&gt;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#include &lt;alcd.h&gt;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#include &lt;delay.h&gt;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// Function prototypes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char keypad();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// Global variables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int cnt = 0, y = 0, i = 0, cpy = 0;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void main(void)</a:t>
            </a: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97510" y="198120"/>
            <a:ext cx="8060690" cy="64623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/>
              <a:t>int x1 = 0;</a:t>
            </a:r>
          </a:p>
          <a:p>
            <a:r>
              <a:rPr lang="en-US"/>
              <a:t>DDRC = 0b00000111; // Configure the lower 3 </a:t>
            </a:r>
          </a:p>
          <a:p>
            <a:r>
              <a:rPr lang="en-US"/>
              <a:t>bits of PORTC as outputs for the keypad</a:t>
            </a:r>
          </a:p>
          <a:p>
            <a:r>
              <a:rPr lang="en-US"/>
              <a:t>PORTC = 0b11111000; // Enable pull-up </a:t>
            </a:r>
          </a:p>
          <a:p>
            <a:r>
              <a:rPr lang="en-US"/>
              <a:t>resistors for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/>
              <a:t>upper 5 bits of PORTC</a:t>
            </a:r>
          </a:p>
          <a:p>
            <a:r>
              <a:rPr lang="en-US"/>
              <a:t>lcd_init(16); // Initialize the LCD with 16 </a:t>
            </a:r>
          </a:p>
          <a:p>
            <a:r>
              <a:rPr lang="en-US"/>
              <a:t>columns</a:t>
            </a:r>
          </a:p>
          <a:p>
            <a:r>
              <a:rPr lang="en-US"/>
              <a:t>while (1)</a:t>
            </a:r>
          </a:p>
          <a:p>
            <a:r>
              <a:rPr lang="en-US"/>
              <a:t>{</a:t>
            </a:r>
          </a:p>
          <a:p>
            <a:r>
              <a:rPr lang="en-US"/>
              <a:t>lcd_puts("Hello!");</a:t>
            </a:r>
          </a:p>
          <a:p>
            <a:r>
              <a:rPr lang="en-US"/>
              <a:t>delay_ms(300);</a:t>
            </a:r>
          </a:p>
          <a:p>
            <a:r>
              <a:rPr lang="en-US"/>
              <a:t>lcd_clear();</a:t>
            </a:r>
          </a:p>
          <a:p>
            <a:r>
              <a:rPr lang="en-US"/>
              <a:t>while (1)</a:t>
            </a:r>
          </a:p>
          <a:p>
            <a:r>
              <a:rPr lang="en-US"/>
              <a:t>{</a:t>
            </a:r>
          </a:p>
          <a:p>
            <a:r>
              <a:rPr lang="en-US"/>
              <a:t>x1 = keypad();</a:t>
            </a:r>
          </a:p>
          <a:p>
            <a:r>
              <a:rPr lang="en-US"/>
              <a:t>lcd_gotoxy(i, y);</a:t>
            </a:r>
          </a:p>
          <a:p>
            <a:r>
              <a:rPr lang="en-US"/>
              <a:t>lcd_printf("%d", x1);</a:t>
            </a:r>
          </a:p>
          <a:p>
            <a:r>
              <a:rPr lang="en-US"/>
              <a:t>if(x1 == 10 || x1 == 11)</a:t>
            </a:r>
          </a:p>
          <a:p>
            <a:r>
              <a:rPr lang="en-US"/>
              <a:t>i = i + 1;</a:t>
            </a:r>
          </a:p>
          <a:p>
            <a:r>
              <a:rPr lang="en-US"/>
              <a:t>i = i + 1;</a:t>
            </a:r>
          </a:p>
          <a:p>
            <a:r>
              <a:rPr lang="en-US"/>
              <a:t>if (i == 16 || i == 17)</a:t>
            </a:r>
          </a:p>
          <a:p>
            <a:r>
              <a:rPr lang="en-US"/>
              <a:t>{</a:t>
            </a:r>
          </a:p>
          <a:p>
            <a:r>
              <a:rPr lang="en-US"/>
              <a:t>cpy = i;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39420" y="247650"/>
            <a:ext cx="8343900" cy="64623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if(cpy == 17)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 = i + 1;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cpy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cnt = cnt + 1;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(cnt == 2)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cnt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delay_ms(200);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read keypress from the keypad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char keypad()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73075" y="197485"/>
            <a:ext cx="8651875" cy="64623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PORTC.0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PORTC.1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PORTC.2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Only C1 is activated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switch (PINC)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0b11110110: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(PINC.3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0b11101110: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(PINC.4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4;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0b11011110: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(PINC.5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7;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0b10111110: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(PINC.6 == 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39420" y="518160"/>
            <a:ext cx="8633460" cy="61855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10;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PORTC.0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PORTC.2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Only C2 is activated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switch (PINC)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0b11110101: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(PINC.3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2;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0b11101101: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(PINC.4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5;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0b11011101: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(PINC.5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return 8;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0b10111101: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Aliaa Abozied</cp:lastModifiedBy>
  <cp:revision>5</cp:revision>
  <dcterms:created xsi:type="dcterms:W3CDTF">2023-12-22T17:36:10Z</dcterms:created>
  <dcterms:modified xsi:type="dcterms:W3CDTF">2024-06-17T10:20:14Z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FC60418D5EC54C0AA2751D2E33DDC424</vt:lpwstr>
  </property>
  <property fmtid="{D5CDD505-2E9C-101B-9397-08002B2CF9AE}" pid="3" name="KSOProductBuildVer">
    <vt:lpwstr>1033-11.2.0.11225</vt:lpwstr>
  </property>
</Properties>
</file>