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f4b6c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f4b6c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f4b6c6a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f4b6c6a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f4b6c6a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f4b6c6a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JLT India Challenge</a:t>
            </a:r>
            <a:br>
              <a:rPr lang="en"/>
            </a:br>
            <a:r>
              <a:rPr lang="en"/>
              <a:t>Doc Assist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 - 190681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 Patel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 Chheda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Jain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Aliabbas Merchant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Batch Processing: Capability to take in multiple input data records simultaneously and generate a document for each of them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Integration of NLP Models: Usage of NLP for matching data input fields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Input from various file formats (json, csv, xml): Take data records from various file formats and populate the document accordingly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Third Party Database Integration: Read data from dumps of MySQL, MongoDB and other databases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File format conversion: Convert data files into various formats (json, csv, xml)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Multiple Output Formats: Output document in various file formats (docx, pdf, jpg, html, etc)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Table Population: HTML table to document table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Image Population: Put image in document, on the basis of image file path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Live input from user: User is given the option of entering the data manually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Easy-to-use UI/UX: Makes it simple for users of non-technical background, to use the application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Login and Sign Up: Password-protected application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Electron: To design </a:t>
            </a:r>
            <a:r>
              <a:rPr lang="en" sz="2100"/>
              <a:t>the desktop application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NodeJS: </a:t>
            </a:r>
            <a:r>
              <a:rPr lang="en" sz="2100"/>
              <a:t>To implement the server for the application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Python: For the core functionalities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" sz="2100"/>
              <a:t>To populate data records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" sz="2100"/>
              <a:t>To extract data from various data formats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" sz="2100"/>
              <a:t>To output into multiple file formats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◆"/>
            </a:pPr>
            <a:r>
              <a:rPr lang="en" sz="2100"/>
              <a:t>Batch processing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Spacy: For NLP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