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A7F2-4F7E-507E-BC9B-DE668A42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65AAE-C328-E3C0-0A50-4CE51445F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725F-39C1-8F45-79F6-08190AC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E146-0227-5854-F9E4-057FD6DE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BDF9-BD9C-84BE-4E5B-4A949138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5B98-B72A-CB28-8F7B-FA57938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4518-69D5-91FF-38C9-4323448E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33DF-C772-7BB3-5B07-DE605B33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7CD-AA08-CF02-C65F-B9475B10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80DD-57FC-871D-5BD6-2EF52A69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B123-3C85-165F-34A0-089F187CF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A3082-F8BC-5E3D-5FBB-598DDD956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B895-F1FB-40F3-C687-12D5C458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5534-9CC0-E61A-4924-5BB96EA0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F01F-3576-8664-91A7-39875A3F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14EF-6A27-D2C8-E8A6-7910CCC1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4C7A-9483-8114-FED2-D5AABE9C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134A-63B7-F381-4506-BE409DF0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1B79-C3A9-B0FB-F352-6291549E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F80D5-7C67-FA04-DA2B-227FFC6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1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95A9-35CE-691F-B8A6-A661D69C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F428D-34B9-6CD4-6230-0F8092E3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43ABB-E342-2F04-155F-53472258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57C0-0776-8279-8265-1738BCEC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1652-FC79-56E4-6C0E-5A11DEC3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D65F-CB34-F888-542C-EE614BE2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BA80-6E80-BECA-FFEF-58EE8A85B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6E6EB-0F49-7ABA-F18D-A70FCE2F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21341-F494-60C8-109E-3BBD7DD2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3B1A1-9237-ACA0-14C2-AAC0DFAE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977AF-508D-DB9C-8D79-16BAD3D5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7387-CFEA-9328-7FAC-088EB4A9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061D-85EA-9DB7-947D-FE3AE975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EEF4-F50D-D206-BADF-05924A34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68AE9-9C47-B5DF-B65C-21FAFE869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01B4-ACEF-36F7-2B9E-13993A109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B7FDC-BD19-CD8F-29C7-EC210947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B85E1-B972-735E-1240-E225EA54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2176A-A377-946C-E130-643555C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27DD-B31F-0F03-504A-144B2F4A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FFB4D-9592-41DE-D33F-FF1D9683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5931C-085F-7684-E50E-C2E5B65A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788F8-91D7-A103-377D-3E6630DC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51FF-226A-902D-17D8-53A08DD4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B5167-8015-E2D5-1826-739E08AC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CDE4C-2E52-1B6C-58F3-39C67D54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7BEE-A097-191D-72F1-E29C863F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AAE4-3795-DB17-AEA4-F9FBE888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4AC16-60DC-EA33-99E6-BB583EFA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04A2B-B486-C7F4-55FA-51AC401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B1B80-D542-9919-F97E-B4428B0C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7603-9E14-5816-17F5-C452BB21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1567-E60A-1B37-CF59-8B0536A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37DBB-A2E4-E982-742A-048B88923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E6FBF-DE0B-4308-83B5-139A5B80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D61FC-2EA2-0D35-10E9-AFFBFD1D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53BF6-B365-EF27-99EE-EEFB511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32D1-0EFA-88E9-95BE-4DC1E35B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B805-588D-2AEA-856A-1F5DFBF5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4384A-89CA-632E-2B6E-44C11A6D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A043-4B2C-E77D-4F3F-68424FE68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DE4B1-BC27-4666-BE5D-84F3AAE38BC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5DF5-9DBF-9C8A-410C-83F044D0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D5FE-3594-8585-FD15-5D7E0448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8634-AA0C-490D-9774-9F7D71D3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Ali Ahmed 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DD76BAF-DB0A-90E9-E216-D26646A27F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6D25-3291-4E40-7FE3-D5081797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Phishing?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FF9CD-6D04-1258-24D6-3C172544F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B15A-CCE3-6F3B-2726-C0B1AAE3E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119D5-35B5-D769-C7D8-6BFCF8E6EE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Targets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85599-A94F-2576-FE50-81BF42352B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Phishing is a fraudulent attempt to obtain sensitive information such as usernames, passwords, and credit card details.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E71C62-B6E2-2412-FF1E-B06A58D323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Attackers often impersonate a trustworthy entity to deceive victims into opening malicious links or attachments.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B638F5-3591-D69F-7ECC-4A4E7A9DD5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Phishing targets individuals, organizations, and sometimes specific groups within larger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9945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C59C-93BD-AA10-02BA-20A3BDF7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Types of Phishing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FCD9-CD93-D949-25F9-306407359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Email Phishing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72CD0-0628-C744-B372-583C812C4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Spear Phishing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DCE03-37E8-85DD-3545-7995E195DB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Vishing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0263ED-4C78-D67C-5644-02DB21681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Involves sending deceptive emails that appear to be from a legitimate source to obtain sensitive information.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AC2C04-1F41-9F90-84B6-7FF644BC8D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Targets specific individuals or organizations with personalized and credible-looking content.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268869-0B3E-F9ED-4F21-13F2584C7A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Phishing conducted over voice communications, typically phone calls, to trick victims into giving out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3071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668E-F749-CC4D-75AC-FF81C4A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Phishing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B9E74-6AAE-FD16-3088-F048220C8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Email Phishing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89ECF-3642-EEA1-6AD8-6B776FEF9C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Spear Phishing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8294B-B0D2-6E8C-C18C-5374F9B7CE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Vishing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4C3DDC-0368-19FD-83FF-F70302A943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Utilizes deceptive email content and fake websites to trick recipients into providing personal information.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46DCE3-3493-8FD0-9CF4-AC08B91219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Involves extensive research on targets to create customized and convincing messages.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93FDB-403A-1EC0-652F-8030EFC290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Uses social engineering to extract confidential information through voice calls, often with an urgent tone and pretext.</a:t>
            </a:r>
          </a:p>
        </p:txBody>
      </p:sp>
    </p:spTree>
    <p:extLst>
      <p:ext uri="{BB962C8B-B14F-4D97-AF65-F5344CB8AC3E}">
        <p14:creationId xmlns:p14="http://schemas.microsoft.com/office/powerpoint/2010/main" val="337624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6FCD-4CD3-A2BE-FF67-F5D5E93E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Phishing Attacks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C841625-4FBF-1361-01F7-577C20E869E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7545" r="2754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67374-22A1-5178-6CCB-E1530F0E06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Financial Loss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B5DB7-D70D-EDC8-01A4-7FE90D8B8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Phishing can result in financial fraud, stolen identities, and monetary loss for individuals and businesses.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E74A94-1B7C-ED16-4C57-2CB2FB7345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Successful phishing attacks can severely damage the reputation and trust of an individual or organization.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5E6F7E-DDA3-CD96-D13C-CFC7472A0A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ABC1216-DB30-93A3-928C-1B7A9F0BDA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Reputation Damage</a:t>
            </a:r>
          </a:p>
        </p:txBody>
      </p:sp>
    </p:spTree>
    <p:extLst>
      <p:ext uri="{BB962C8B-B14F-4D97-AF65-F5344CB8AC3E}">
        <p14:creationId xmlns:p14="http://schemas.microsoft.com/office/powerpoint/2010/main" val="19704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15D0-ED88-42D8-5CBE-0712728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Phishing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060FC-5AFB-3908-6FD8-DFE92883A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Employee Education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4338-9664-5852-241A-88F2CBB200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Email Filtering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1E52F-EFB3-73BD-5F40-C52A9B3D9C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Regular training and awareness programs to help employees recognize and avoid phishing attempts.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9C26EC-FA16-388C-EF18-EFBC3FE926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Implementing advanced email filtering and spam detection to reduce the risk of phishing emails reaching inboxes.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E32A3F4-1D71-5648-2A90-FAC342B09E3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37" r="28137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75A0D-0479-FE31-931C-DA41EC077E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44109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A169-5E86-7ADF-B67B-B60207A3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Awareness and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ED3C-548C-211D-0F91-3A5B55C7B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Behavioral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64A65-44F9-1BCA-B0FC-E12F29BB6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Continuous Improvement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F0FD-B83E-654F-25CE-A589C95988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Effective security awareness programs can lead to positive behavioral changes in identifying and mitigating phishing risks.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8693D4-46E1-7AB6-E3D5-D9FC13477C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Regular assessments and updates of training content to address evolving phishing tactics and cybersecurity threats.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D17CEE0-926A-B7E2-14F7-C65D736D4AD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4600" r="24600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4BC0E0-D9A6-9E93-A892-FBA3E10F00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72750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FC1076B-FE96-46F1-BBFB-F9D173C80CE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1_Office Theme</vt:lpstr>
      <vt:lpstr>Phishing Attacks</vt:lpstr>
      <vt:lpstr>What is Phishing?</vt:lpstr>
      <vt:lpstr>Common Types of Phishing</vt:lpstr>
      <vt:lpstr>Phishing Techniques</vt:lpstr>
      <vt:lpstr>Impact of Phishing Attacks</vt:lpstr>
      <vt:lpstr>Preventing Phishing Attacks</vt:lpstr>
      <vt:lpstr>Security Awareness and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ali elkholy</dc:creator>
  <cp:lastModifiedBy>ali elkholy</cp:lastModifiedBy>
  <cp:revision>2</cp:revision>
  <dcterms:created xsi:type="dcterms:W3CDTF">2024-04-13T17:06:49Z</dcterms:created>
  <dcterms:modified xsi:type="dcterms:W3CDTF">2024-04-18T22:37:46Z</dcterms:modified>
</cp:coreProperties>
</file>