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topadik2 listopadik2" userId="246a07a19344c36e" providerId="LiveId" clId="{629965C4-8B24-43DA-9F14-6BDE893021D1}"/>
    <pc:docChg chg="custSel addSld modSld">
      <pc:chgData name="listopadik2 listopadik2" userId="246a07a19344c36e" providerId="LiveId" clId="{629965C4-8B24-43DA-9F14-6BDE893021D1}" dt="2022-02-24T16:22:20.778" v="223" actId="1076"/>
      <pc:docMkLst>
        <pc:docMk/>
      </pc:docMkLst>
      <pc:sldChg chg="addSp delSp modSp new mod modAnim">
        <pc:chgData name="listopadik2 listopadik2" userId="246a07a19344c36e" providerId="LiveId" clId="{629965C4-8B24-43DA-9F14-6BDE893021D1}" dt="2022-02-24T16:22:20.778" v="223" actId="1076"/>
        <pc:sldMkLst>
          <pc:docMk/>
          <pc:sldMk cId="1898663337" sldId="256"/>
        </pc:sldMkLst>
        <pc:spChg chg="del">
          <ac:chgData name="listopadik2 listopadik2" userId="246a07a19344c36e" providerId="LiveId" clId="{629965C4-8B24-43DA-9F14-6BDE893021D1}" dt="2022-02-24T15:59:50.254" v="2" actId="478"/>
          <ac:spMkLst>
            <pc:docMk/>
            <pc:sldMk cId="1898663337" sldId="256"/>
            <ac:spMk id="2" creationId="{6F7F86FA-826C-4D34-8D28-8A93F28D27F0}"/>
          </ac:spMkLst>
        </pc:spChg>
        <pc:spChg chg="del">
          <ac:chgData name="listopadik2 listopadik2" userId="246a07a19344c36e" providerId="LiveId" clId="{629965C4-8B24-43DA-9F14-6BDE893021D1}" dt="2022-02-24T15:59:49.051" v="1" actId="478"/>
          <ac:spMkLst>
            <pc:docMk/>
            <pc:sldMk cId="1898663337" sldId="256"/>
            <ac:spMk id="3" creationId="{B794A404-A632-458A-8D34-404E96764454}"/>
          </ac:spMkLst>
        </pc:spChg>
        <pc:spChg chg="add mod">
          <ac:chgData name="listopadik2 listopadik2" userId="246a07a19344c36e" providerId="LiveId" clId="{629965C4-8B24-43DA-9F14-6BDE893021D1}" dt="2022-02-24T16:06:10.757" v="59" actId="20577"/>
          <ac:spMkLst>
            <pc:docMk/>
            <pc:sldMk cId="1898663337" sldId="256"/>
            <ac:spMk id="4" creationId="{C2ADAB89-0594-4ACD-9B59-0F937AE182AC}"/>
          </ac:spMkLst>
        </pc:spChg>
        <pc:spChg chg="add mod">
          <ac:chgData name="listopadik2 listopadik2" userId="246a07a19344c36e" providerId="LiveId" clId="{629965C4-8B24-43DA-9F14-6BDE893021D1}" dt="2022-02-24T16:07:04.734" v="67" actId="255"/>
          <ac:spMkLst>
            <pc:docMk/>
            <pc:sldMk cId="1898663337" sldId="256"/>
            <ac:spMk id="5" creationId="{12502A5B-0A65-426E-99C1-1EE753FC100E}"/>
          </ac:spMkLst>
        </pc:spChg>
        <pc:spChg chg="add mod">
          <ac:chgData name="listopadik2 listopadik2" userId="246a07a19344c36e" providerId="LiveId" clId="{629965C4-8B24-43DA-9F14-6BDE893021D1}" dt="2022-02-24T16:09:20.039" v="83"/>
          <ac:spMkLst>
            <pc:docMk/>
            <pc:sldMk cId="1898663337" sldId="256"/>
            <ac:spMk id="6" creationId="{3BFA8B14-52DA-4C54-B99D-6CF8E11F36F0}"/>
          </ac:spMkLst>
        </pc:spChg>
        <pc:spChg chg="add mod">
          <ac:chgData name="listopadik2 listopadik2" userId="246a07a19344c36e" providerId="LiveId" clId="{629965C4-8B24-43DA-9F14-6BDE893021D1}" dt="2022-02-24T16:11:24.275" v="105" actId="1076"/>
          <ac:spMkLst>
            <pc:docMk/>
            <pc:sldMk cId="1898663337" sldId="256"/>
            <ac:spMk id="7" creationId="{0D311166-00C1-4A33-A7E3-35A67DBF2FD8}"/>
          </ac:spMkLst>
        </pc:spChg>
        <pc:spChg chg="add mod">
          <ac:chgData name="listopadik2 listopadik2" userId="246a07a19344c36e" providerId="LiveId" clId="{629965C4-8B24-43DA-9F14-6BDE893021D1}" dt="2022-02-24T16:10:04.343" v="89" actId="20577"/>
          <ac:spMkLst>
            <pc:docMk/>
            <pc:sldMk cId="1898663337" sldId="256"/>
            <ac:spMk id="8" creationId="{2141C6C3-3762-4592-BFAD-27922B11826A}"/>
          </ac:spMkLst>
        </pc:spChg>
        <pc:spChg chg="add mod">
          <ac:chgData name="listopadik2 listopadik2" userId="246a07a19344c36e" providerId="LiveId" clId="{629965C4-8B24-43DA-9F14-6BDE893021D1}" dt="2022-02-24T16:10:53.338" v="99" actId="20577"/>
          <ac:spMkLst>
            <pc:docMk/>
            <pc:sldMk cId="1898663337" sldId="256"/>
            <ac:spMk id="9" creationId="{7E0928D2-ED87-4A55-A91D-A21CD8D8F21A}"/>
          </ac:spMkLst>
        </pc:spChg>
        <pc:spChg chg="add mod">
          <ac:chgData name="listopadik2 listopadik2" userId="246a07a19344c36e" providerId="LiveId" clId="{629965C4-8B24-43DA-9F14-6BDE893021D1}" dt="2022-02-24T16:02:41.395" v="21" actId="1076"/>
          <ac:spMkLst>
            <pc:docMk/>
            <pc:sldMk cId="1898663337" sldId="256"/>
            <ac:spMk id="10" creationId="{2DEA89AF-ED6E-4F0F-BEB0-A3150346AC19}"/>
          </ac:spMkLst>
        </pc:spChg>
        <pc:spChg chg="add mod">
          <ac:chgData name="listopadik2 listopadik2" userId="246a07a19344c36e" providerId="LiveId" clId="{629965C4-8B24-43DA-9F14-6BDE893021D1}" dt="2022-02-24T16:10:23.704" v="96" actId="20577"/>
          <ac:spMkLst>
            <pc:docMk/>
            <pc:sldMk cId="1898663337" sldId="256"/>
            <ac:spMk id="11" creationId="{204F71AC-14F1-4EF5-B2D4-5D45800206D0}"/>
          </ac:spMkLst>
        </pc:spChg>
        <pc:spChg chg="add mod">
          <ac:chgData name="listopadik2 listopadik2" userId="246a07a19344c36e" providerId="LiveId" clId="{629965C4-8B24-43DA-9F14-6BDE893021D1}" dt="2022-02-24T16:11:20.803" v="104" actId="1076"/>
          <ac:spMkLst>
            <pc:docMk/>
            <pc:sldMk cId="1898663337" sldId="256"/>
            <ac:spMk id="12" creationId="{926FCB3C-8A9C-4A1F-8470-40FA9D87334E}"/>
          </ac:spMkLst>
        </pc:spChg>
        <pc:spChg chg="add mod">
          <ac:chgData name="listopadik2 listopadik2" userId="246a07a19344c36e" providerId="LiveId" clId="{629965C4-8B24-43DA-9F14-6BDE893021D1}" dt="2022-02-24T16:09:35.424" v="85" actId="20577"/>
          <ac:spMkLst>
            <pc:docMk/>
            <pc:sldMk cId="1898663337" sldId="256"/>
            <ac:spMk id="13" creationId="{EFA8C9B3-15D2-40C7-BE40-818159DC0770}"/>
          </ac:spMkLst>
        </pc:spChg>
        <pc:spChg chg="add mod">
          <ac:chgData name="listopadik2 listopadik2" userId="246a07a19344c36e" providerId="LiveId" clId="{629965C4-8B24-43DA-9F14-6BDE893021D1}" dt="2022-02-24T16:09:45.821" v="87" actId="20577"/>
          <ac:spMkLst>
            <pc:docMk/>
            <pc:sldMk cId="1898663337" sldId="256"/>
            <ac:spMk id="14" creationId="{5D093CFF-23AE-4A98-8322-BF4B961E1BAC}"/>
          </ac:spMkLst>
        </pc:spChg>
        <pc:spChg chg="add mod">
          <ac:chgData name="listopadik2 listopadik2" userId="246a07a19344c36e" providerId="LiveId" clId="{629965C4-8B24-43DA-9F14-6BDE893021D1}" dt="2022-02-24T16:11:04.632" v="101" actId="20578"/>
          <ac:spMkLst>
            <pc:docMk/>
            <pc:sldMk cId="1898663337" sldId="256"/>
            <ac:spMk id="15" creationId="{6AB3B62F-B618-4A10-A506-6197CFBCC8A4}"/>
          </ac:spMkLst>
        </pc:spChg>
        <pc:spChg chg="add mod">
          <ac:chgData name="listopadik2 listopadik2" userId="246a07a19344c36e" providerId="LiveId" clId="{629965C4-8B24-43DA-9F14-6BDE893021D1}" dt="2022-02-24T16:09:08.423" v="82" actId="207"/>
          <ac:spMkLst>
            <pc:docMk/>
            <pc:sldMk cId="1898663337" sldId="256"/>
            <ac:spMk id="16" creationId="{A0E2AF66-1F31-459A-A41C-3F1FBCD65108}"/>
          </ac:spMkLst>
        </pc:spChg>
        <pc:spChg chg="add mod">
          <ac:chgData name="listopadik2 listopadik2" userId="246a07a19344c36e" providerId="LiveId" clId="{629965C4-8B24-43DA-9F14-6BDE893021D1}" dt="2022-02-24T16:08:23.966" v="77" actId="255"/>
          <ac:spMkLst>
            <pc:docMk/>
            <pc:sldMk cId="1898663337" sldId="256"/>
            <ac:spMk id="18" creationId="{5D816042-3B95-4990-9E83-B72E226FE1AB}"/>
          </ac:spMkLst>
        </pc:spChg>
        <pc:spChg chg="add del mod">
          <ac:chgData name="listopadik2 listopadik2" userId="246a07a19344c36e" providerId="LiveId" clId="{629965C4-8B24-43DA-9F14-6BDE893021D1}" dt="2022-02-24T16:22:10.393" v="220" actId="478"/>
          <ac:spMkLst>
            <pc:docMk/>
            <pc:sldMk cId="1898663337" sldId="256"/>
            <ac:spMk id="22" creationId="{100F7F96-4BC4-4008-B0CE-4FF268C19CEC}"/>
          </ac:spMkLst>
        </pc:spChg>
        <pc:spChg chg="add mod">
          <ac:chgData name="listopadik2 listopadik2" userId="246a07a19344c36e" providerId="LiveId" clId="{629965C4-8B24-43DA-9F14-6BDE893021D1}" dt="2022-02-24T16:14:19.816" v="129" actId="20577"/>
          <ac:spMkLst>
            <pc:docMk/>
            <pc:sldMk cId="1898663337" sldId="256"/>
            <ac:spMk id="25" creationId="{596F510E-3687-4492-A937-707B47F89418}"/>
          </ac:spMkLst>
        </pc:spChg>
        <pc:spChg chg="add del mod">
          <ac:chgData name="listopadik2 listopadik2" userId="246a07a19344c36e" providerId="LiveId" clId="{629965C4-8B24-43DA-9F14-6BDE893021D1}" dt="2022-02-24T16:15:37.860" v="151" actId="478"/>
          <ac:spMkLst>
            <pc:docMk/>
            <pc:sldMk cId="1898663337" sldId="256"/>
            <ac:spMk id="27" creationId="{1B399303-5650-430D-BF67-7ACE69687714}"/>
          </ac:spMkLst>
        </pc:spChg>
        <pc:spChg chg="add mod">
          <ac:chgData name="listopadik2 listopadik2" userId="246a07a19344c36e" providerId="LiveId" clId="{629965C4-8B24-43DA-9F14-6BDE893021D1}" dt="2022-02-24T16:22:20.778" v="223" actId="1076"/>
          <ac:spMkLst>
            <pc:docMk/>
            <pc:sldMk cId="1898663337" sldId="256"/>
            <ac:spMk id="30" creationId="{E71AAF66-8F90-40A3-A337-9161E5A7DCFD}"/>
          </ac:spMkLst>
        </pc:spChg>
        <pc:spChg chg="add del mod">
          <ac:chgData name="listopadik2 listopadik2" userId="246a07a19344c36e" providerId="LiveId" clId="{629965C4-8B24-43DA-9F14-6BDE893021D1}" dt="2022-02-24T16:15:00.136" v="139" actId="478"/>
          <ac:spMkLst>
            <pc:docMk/>
            <pc:sldMk cId="1898663337" sldId="256"/>
            <ac:spMk id="33" creationId="{196DFA79-372B-40FD-BB08-0D827BAE7AD1}"/>
          </ac:spMkLst>
        </pc:spChg>
        <pc:spChg chg="add mod">
          <ac:chgData name="listopadik2 listopadik2" userId="246a07a19344c36e" providerId="LiveId" clId="{629965C4-8B24-43DA-9F14-6BDE893021D1}" dt="2022-02-24T16:16:09.740" v="158" actId="1076"/>
          <ac:spMkLst>
            <pc:docMk/>
            <pc:sldMk cId="1898663337" sldId="256"/>
            <ac:spMk id="38" creationId="{F1A34B86-CD7A-42E1-ADE8-3FA18511C75B}"/>
          </ac:spMkLst>
        </pc:spChg>
        <pc:spChg chg="add mod">
          <ac:chgData name="listopadik2 listopadik2" userId="246a07a19344c36e" providerId="LiveId" clId="{629965C4-8B24-43DA-9F14-6BDE893021D1}" dt="2022-02-24T16:16:32.795" v="165" actId="1076"/>
          <ac:spMkLst>
            <pc:docMk/>
            <pc:sldMk cId="1898663337" sldId="256"/>
            <ac:spMk id="39" creationId="{72175D08-D56C-48B6-83FC-75D49400D94F}"/>
          </ac:spMkLst>
        </pc:spChg>
        <pc:spChg chg="add mod">
          <ac:chgData name="listopadik2 listopadik2" userId="246a07a19344c36e" providerId="LiveId" clId="{629965C4-8B24-43DA-9F14-6BDE893021D1}" dt="2022-02-24T16:16:56.987" v="172" actId="1076"/>
          <ac:spMkLst>
            <pc:docMk/>
            <pc:sldMk cId="1898663337" sldId="256"/>
            <ac:spMk id="40" creationId="{02504073-4872-4318-8977-503E73DB18DD}"/>
          </ac:spMkLst>
        </pc:spChg>
        <pc:picChg chg="add mod">
          <ac:chgData name="listopadik2 listopadik2" userId="246a07a19344c36e" providerId="LiveId" clId="{629965C4-8B24-43DA-9F14-6BDE893021D1}" dt="2022-02-24T16:11:17.252" v="103" actId="1076"/>
          <ac:picMkLst>
            <pc:docMk/>
            <pc:sldMk cId="1898663337" sldId="256"/>
            <ac:picMk id="19" creationId="{7FF07073-6FAA-40D2-A01B-E25AF4930143}"/>
          </ac:picMkLst>
        </pc:picChg>
        <pc:picChg chg="add del mod">
          <ac:chgData name="listopadik2 listopadik2" userId="246a07a19344c36e" providerId="LiveId" clId="{629965C4-8B24-43DA-9F14-6BDE893021D1}" dt="2022-02-24T16:22:08.363" v="218" actId="478"/>
          <ac:picMkLst>
            <pc:docMk/>
            <pc:sldMk cId="1898663337" sldId="256"/>
            <ac:picMk id="21" creationId="{E5253354-445B-46B0-87BE-A80E78389290}"/>
          </ac:picMkLst>
        </pc:picChg>
        <pc:picChg chg="add">
          <ac:chgData name="listopadik2 listopadik2" userId="246a07a19344c36e" providerId="LiveId" clId="{629965C4-8B24-43DA-9F14-6BDE893021D1}" dt="2022-02-24T16:13:57.250" v="123"/>
          <ac:picMkLst>
            <pc:docMk/>
            <pc:sldMk cId="1898663337" sldId="256"/>
            <ac:picMk id="23" creationId="{14C55242-110D-4F1D-8BE5-9F4F2415F7FC}"/>
          </ac:picMkLst>
        </pc:picChg>
        <pc:picChg chg="add mod">
          <ac:chgData name="listopadik2 listopadik2" userId="246a07a19344c36e" providerId="LiveId" clId="{629965C4-8B24-43DA-9F14-6BDE893021D1}" dt="2022-02-24T16:22:16.699" v="222" actId="1076"/>
          <ac:picMkLst>
            <pc:docMk/>
            <pc:sldMk cId="1898663337" sldId="256"/>
            <ac:picMk id="28" creationId="{FBE3661D-AFDB-4FB1-A94E-013FDB4728D5}"/>
          </ac:picMkLst>
        </pc:picChg>
        <pc:picChg chg="add del mod">
          <ac:chgData name="listopadik2 listopadik2" userId="246a07a19344c36e" providerId="LiveId" clId="{629965C4-8B24-43DA-9F14-6BDE893021D1}" dt="2022-02-24T16:17:26.935" v="173" actId="478"/>
          <ac:picMkLst>
            <pc:docMk/>
            <pc:sldMk cId="1898663337" sldId="256"/>
            <ac:picMk id="31" creationId="{08C2F1C5-5EBD-4A13-962F-67EC8CC81071}"/>
          </ac:picMkLst>
        </pc:picChg>
        <pc:picChg chg="add del mod">
          <ac:chgData name="listopadik2 listopadik2" userId="246a07a19344c36e" providerId="LiveId" clId="{629965C4-8B24-43DA-9F14-6BDE893021D1}" dt="2022-02-24T16:17:27.893" v="174" actId="478"/>
          <ac:picMkLst>
            <pc:docMk/>
            <pc:sldMk cId="1898663337" sldId="256"/>
            <ac:picMk id="34" creationId="{3C6DB9F1-677B-4F4D-A7C5-D0EB196CBFF6}"/>
          </ac:picMkLst>
        </pc:picChg>
        <pc:picChg chg="add mod">
          <ac:chgData name="listopadik2 listopadik2" userId="246a07a19344c36e" providerId="LiveId" clId="{629965C4-8B24-43DA-9F14-6BDE893021D1}" dt="2022-02-24T16:15:23.331" v="146" actId="1076"/>
          <ac:picMkLst>
            <pc:docMk/>
            <pc:sldMk cId="1898663337" sldId="256"/>
            <ac:picMk id="35" creationId="{D4FEB741-C5DF-46A0-A4DB-2A39DD2C3699}"/>
          </ac:picMkLst>
        </pc:picChg>
        <pc:picChg chg="add mod">
          <ac:chgData name="listopadik2 listopadik2" userId="246a07a19344c36e" providerId="LiveId" clId="{629965C4-8B24-43DA-9F14-6BDE893021D1}" dt="2022-02-24T16:15:22.195" v="145" actId="1076"/>
          <ac:picMkLst>
            <pc:docMk/>
            <pc:sldMk cId="1898663337" sldId="256"/>
            <ac:picMk id="36" creationId="{5E625C41-2E90-410D-9A65-3365B0DB561E}"/>
          </ac:picMkLst>
        </pc:picChg>
        <pc:picChg chg="add mod">
          <ac:chgData name="listopadik2 listopadik2" userId="246a07a19344c36e" providerId="LiveId" clId="{629965C4-8B24-43DA-9F14-6BDE893021D1}" dt="2022-02-24T16:15:20.924" v="144" actId="1076"/>
          <ac:picMkLst>
            <pc:docMk/>
            <pc:sldMk cId="1898663337" sldId="256"/>
            <ac:picMk id="37" creationId="{E0CA2A4A-6C38-49D9-A621-53FE93B493E7}"/>
          </ac:picMkLst>
        </pc:picChg>
      </pc:sldChg>
      <pc:sldMasterChg chg="addSldLayout">
        <pc:chgData name="listopadik2 listopadik2" userId="246a07a19344c36e" providerId="LiveId" clId="{629965C4-8B24-43DA-9F14-6BDE893021D1}" dt="2022-02-24T15:59:40.915" v="0" actId="680"/>
        <pc:sldMasterMkLst>
          <pc:docMk/>
          <pc:sldMasterMk cId="2151113835" sldId="2147483648"/>
        </pc:sldMasterMkLst>
        <pc:sldLayoutChg chg="add">
          <pc:chgData name="listopadik2 listopadik2" userId="246a07a19344c36e" providerId="LiveId" clId="{629965C4-8B24-43DA-9F14-6BDE893021D1}" dt="2022-02-24T15:59:40.915" v="0" actId="680"/>
          <pc:sldLayoutMkLst>
            <pc:docMk/>
            <pc:sldMasterMk cId="2151113835" sldId="2147483648"/>
            <pc:sldLayoutMk cId="322534129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9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4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6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70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2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38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1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49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6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3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2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7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1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1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C2ADAB89-0594-4ACD-9B59-0F937AE182AC}"/>
              </a:ext>
            </a:extLst>
          </p:cNvPr>
          <p:cNvSpPr/>
          <p:nvPr/>
        </p:nvSpPr>
        <p:spPr>
          <a:xfrm>
            <a:off x="439510" y="460345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</a:t>
            </a:r>
          </a:p>
          <a:p>
            <a:pPr algn="ctr"/>
            <a:endParaRPr 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2502A5B-0A65-426E-99C1-1EE753FC100E}"/>
              </a:ext>
            </a:extLst>
          </p:cNvPr>
          <p:cNvSpPr/>
          <p:nvPr/>
        </p:nvSpPr>
        <p:spPr>
          <a:xfrm>
            <a:off x="2129264" y="1497293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BFA8B14-52DA-4C54-B99D-6CF8E11F36F0}"/>
              </a:ext>
            </a:extLst>
          </p:cNvPr>
          <p:cNvSpPr/>
          <p:nvPr/>
        </p:nvSpPr>
        <p:spPr>
          <a:xfrm>
            <a:off x="3635011" y="3214541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МА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D311166-00C1-4A33-A7E3-35A67DBF2FD8}"/>
              </a:ext>
            </a:extLst>
          </p:cNvPr>
          <p:cNvSpPr/>
          <p:nvPr/>
        </p:nvSpPr>
        <p:spPr>
          <a:xfrm>
            <a:off x="8036350" y="1372155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МА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141C6C3-3762-4592-BFAD-27922B11826A}"/>
              </a:ext>
            </a:extLst>
          </p:cNvPr>
          <p:cNvSpPr/>
          <p:nvPr/>
        </p:nvSpPr>
        <p:spPr>
          <a:xfrm>
            <a:off x="9359247" y="3013435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МУ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E0928D2-ED87-4A55-A91D-A21CD8D8F21A}"/>
              </a:ext>
            </a:extLst>
          </p:cNvPr>
          <p:cNvSpPr/>
          <p:nvPr/>
        </p:nvSpPr>
        <p:spPr>
          <a:xfrm>
            <a:off x="2588636" y="4994636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МУ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DEA89AF-ED6E-4F0F-BEB0-A3150346AC19}"/>
              </a:ext>
            </a:extLst>
          </p:cNvPr>
          <p:cNvSpPr/>
          <p:nvPr/>
        </p:nvSpPr>
        <p:spPr>
          <a:xfrm>
            <a:off x="4656841" y="1179922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04F71AC-14F1-4EF5-B2D4-5D45800206D0}"/>
              </a:ext>
            </a:extLst>
          </p:cNvPr>
          <p:cNvSpPr/>
          <p:nvPr/>
        </p:nvSpPr>
        <p:spPr>
          <a:xfrm>
            <a:off x="5943600" y="3926265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МЫ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26FCB3C-8A9C-4A1F-8470-40FA9D87334E}"/>
              </a:ext>
            </a:extLst>
          </p:cNvPr>
          <p:cNvSpPr/>
          <p:nvPr/>
        </p:nvSpPr>
        <p:spPr>
          <a:xfrm>
            <a:off x="657616" y="4476162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МЫ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FA8C9B3-15D2-40C7-BE40-818159DC0770}"/>
              </a:ext>
            </a:extLst>
          </p:cNvPr>
          <p:cNvSpPr/>
          <p:nvPr/>
        </p:nvSpPr>
        <p:spPr>
          <a:xfrm>
            <a:off x="4231456" y="5249160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МО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D093CFF-23AE-4A98-8322-BF4B961E1BAC}"/>
              </a:ext>
            </a:extLst>
          </p:cNvPr>
          <p:cNvSpPr/>
          <p:nvPr/>
        </p:nvSpPr>
        <p:spPr>
          <a:xfrm>
            <a:off x="6989975" y="5513110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МУ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AB3B62F-B618-4A10-A506-6197CFBCC8A4}"/>
              </a:ext>
            </a:extLst>
          </p:cNvPr>
          <p:cNvSpPr/>
          <p:nvPr/>
        </p:nvSpPr>
        <p:spPr>
          <a:xfrm>
            <a:off x="9736317" y="4994636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ru-RU" sz="2400" b="1" dirty="0">
                <a:solidFill>
                  <a:prstClr val="black"/>
                </a:solidFill>
              </a:rPr>
              <a:t>АМ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0E2AF66-1F31-459A-A41C-3F1FBCD65108}"/>
              </a:ext>
            </a:extLst>
          </p:cNvPr>
          <p:cNvSpPr/>
          <p:nvPr/>
        </p:nvSpPr>
        <p:spPr>
          <a:xfrm>
            <a:off x="6466787" y="2392052"/>
            <a:ext cx="1046375" cy="10369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МА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816042-3B95-4990-9E83-B72E226FE1AB}"/>
              </a:ext>
            </a:extLst>
          </p:cNvPr>
          <p:cNvSpPr txBox="1"/>
          <p:nvPr/>
        </p:nvSpPr>
        <p:spPr>
          <a:xfrm>
            <a:off x="4880312" y="1497293"/>
            <a:ext cx="628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FF07073-6FAA-40D2-A01B-E25AF493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45" y="2401245"/>
            <a:ext cx="1066892" cy="105469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4C55242-110D-4F1D-8BE5-9F4F2415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563" y="2642548"/>
            <a:ext cx="2328874" cy="15729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96F510E-3687-4492-A937-707B47F89418}"/>
              </a:ext>
            </a:extLst>
          </p:cNvPr>
          <p:cNvSpPr txBox="1"/>
          <p:nvPr/>
        </p:nvSpPr>
        <p:spPr>
          <a:xfrm>
            <a:off x="5578508" y="3013435"/>
            <a:ext cx="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МО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BE3661D-AFDB-4FB1-A94E-013FDB4728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777" y="-25452"/>
            <a:ext cx="2326262" cy="15687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1AAF66-8F90-40A3-A337-9161E5A7DCFD}"/>
              </a:ext>
            </a:extLst>
          </p:cNvPr>
          <p:cNvSpPr txBox="1"/>
          <p:nvPr/>
        </p:nvSpPr>
        <p:spPr>
          <a:xfrm>
            <a:off x="9587864" y="346798"/>
            <a:ext cx="9400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МА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4FEB741-C5DF-46A0-A4DB-2A39DD2C3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546" y="302739"/>
            <a:ext cx="2328874" cy="15790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E625C41-2E90-410D-9A65-3365B0DB5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00" y="590204"/>
            <a:ext cx="2328874" cy="15790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0CA2A4A-6C38-49D9-A621-53FE93B49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692" y="1625527"/>
            <a:ext cx="2328874" cy="15790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1A34B86-CD7A-42E1-ADE8-3FA18511C75B}"/>
              </a:ext>
            </a:extLst>
          </p:cNvPr>
          <p:cNvSpPr txBox="1"/>
          <p:nvPr/>
        </p:nvSpPr>
        <p:spPr>
          <a:xfrm>
            <a:off x="3673285" y="712903"/>
            <a:ext cx="78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175D08-D56C-48B6-83FC-75D49400D94F}"/>
              </a:ext>
            </a:extLst>
          </p:cNvPr>
          <p:cNvSpPr txBox="1"/>
          <p:nvPr/>
        </p:nvSpPr>
        <p:spPr>
          <a:xfrm>
            <a:off x="6199478" y="969249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504073-4872-4318-8977-503E73DB18DD}"/>
              </a:ext>
            </a:extLst>
          </p:cNvPr>
          <p:cNvSpPr txBox="1"/>
          <p:nvPr/>
        </p:nvSpPr>
        <p:spPr>
          <a:xfrm>
            <a:off x="10259504" y="209966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</a:t>
            </a:r>
          </a:p>
        </p:txBody>
      </p:sp>
    </p:spTree>
    <p:extLst>
      <p:ext uri="{BB962C8B-B14F-4D97-AF65-F5344CB8AC3E}">
        <p14:creationId xmlns:p14="http://schemas.microsoft.com/office/powerpoint/2010/main" val="18986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0" grpId="0"/>
      <p:bldP spid="30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18</Words>
  <Application>Microsoft Office PowerPoint</Application>
  <PresentationFormat>Широкоэкранный</PresentationFormat>
  <Paragraphs>19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Сектор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listopadik2 listopadik2</dc:creator>
  <cp:lastModifiedBy>listopadik2 listopadik2</cp:lastModifiedBy>
  <cp:revision>2</cp:revision>
  <dcterms:created xsi:type="dcterms:W3CDTF">2022-02-24T15:59:38Z</dcterms:created>
  <dcterms:modified xsi:type="dcterms:W3CDTF">2022-02-24T16:22:22Z</dcterms:modified>
</cp:coreProperties>
</file>