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83B8"/>
    <a:srgbClr val="FC81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topadik2 listopadik2" userId="246a07a19344c36e" providerId="LiveId" clId="{A5A7D3F7-5D86-4226-858D-95ADE0B8DB3B}"/>
    <pc:docChg chg="undo custSel addSld modSld">
      <pc:chgData name="listopadik2 listopadik2" userId="246a07a19344c36e" providerId="LiveId" clId="{A5A7D3F7-5D86-4226-858D-95ADE0B8DB3B}" dt="2022-02-22T20:10:32.516" v="324"/>
      <pc:docMkLst>
        <pc:docMk/>
      </pc:docMkLst>
      <pc:sldChg chg="addSp delSp modSp new mod modAnim">
        <pc:chgData name="listopadik2 listopadik2" userId="246a07a19344c36e" providerId="LiveId" clId="{A5A7D3F7-5D86-4226-858D-95ADE0B8DB3B}" dt="2022-02-22T20:04:59.473" v="270" actId="1076"/>
        <pc:sldMkLst>
          <pc:docMk/>
          <pc:sldMk cId="2473591722" sldId="256"/>
        </pc:sldMkLst>
        <pc:spChg chg="del">
          <ac:chgData name="listopadik2 listopadik2" userId="246a07a19344c36e" providerId="LiveId" clId="{A5A7D3F7-5D86-4226-858D-95ADE0B8DB3B}" dt="2022-02-22T06:55:00.997" v="1" actId="478"/>
          <ac:spMkLst>
            <pc:docMk/>
            <pc:sldMk cId="2473591722" sldId="256"/>
            <ac:spMk id="2" creationId="{372C63FB-C8B0-4680-904A-D0ECCBDFD640}"/>
          </ac:spMkLst>
        </pc:spChg>
        <pc:spChg chg="del">
          <ac:chgData name="listopadik2 listopadik2" userId="246a07a19344c36e" providerId="LiveId" clId="{A5A7D3F7-5D86-4226-858D-95ADE0B8DB3B}" dt="2022-02-22T06:55:05.362" v="2" actId="478"/>
          <ac:spMkLst>
            <pc:docMk/>
            <pc:sldMk cId="2473591722" sldId="256"/>
            <ac:spMk id="3" creationId="{328BA507-7A8C-4BDE-84D2-47AEF6882A99}"/>
          </ac:spMkLst>
        </pc:spChg>
        <pc:spChg chg="add del mod">
          <ac:chgData name="listopadik2 listopadik2" userId="246a07a19344c36e" providerId="LiveId" clId="{A5A7D3F7-5D86-4226-858D-95ADE0B8DB3B}" dt="2022-02-22T06:57:53.613" v="41"/>
          <ac:spMkLst>
            <pc:docMk/>
            <pc:sldMk cId="2473591722" sldId="256"/>
            <ac:spMk id="13" creationId="{E286C873-3FE9-437D-837B-95D579B43BA2}"/>
          </ac:spMkLst>
        </pc:spChg>
        <pc:spChg chg="add del mod">
          <ac:chgData name="listopadik2 listopadik2" userId="246a07a19344c36e" providerId="LiveId" clId="{A5A7D3F7-5D86-4226-858D-95ADE0B8DB3B}" dt="2022-02-22T06:57:53.613" v="43"/>
          <ac:spMkLst>
            <pc:docMk/>
            <pc:sldMk cId="2473591722" sldId="256"/>
            <ac:spMk id="14" creationId="{92C1AFCA-7E73-46E9-BAEE-85441D819DC6}"/>
          </ac:spMkLst>
        </pc:spChg>
        <pc:spChg chg="add del mod">
          <ac:chgData name="listopadik2 listopadik2" userId="246a07a19344c36e" providerId="LiveId" clId="{A5A7D3F7-5D86-4226-858D-95ADE0B8DB3B}" dt="2022-02-22T07:06:48.712" v="130" actId="478"/>
          <ac:spMkLst>
            <pc:docMk/>
            <pc:sldMk cId="2473591722" sldId="256"/>
            <ac:spMk id="15" creationId="{8C1901C7-8F0A-4028-9F74-4FBD0034E5C8}"/>
          </ac:spMkLst>
        </pc:spChg>
        <pc:spChg chg="add del mod">
          <ac:chgData name="listopadik2 listopadik2" userId="246a07a19344c36e" providerId="LiveId" clId="{A5A7D3F7-5D86-4226-858D-95ADE0B8DB3B}" dt="2022-02-22T06:57:53.613" v="39" actId="478"/>
          <ac:spMkLst>
            <pc:docMk/>
            <pc:sldMk cId="2473591722" sldId="256"/>
            <ac:spMk id="16" creationId="{3595C570-7AD2-4D37-B9E0-2A54B98676C3}"/>
          </ac:spMkLst>
        </pc:spChg>
        <pc:spChg chg="add mod">
          <ac:chgData name="listopadik2 listopadik2" userId="246a07a19344c36e" providerId="LiveId" clId="{A5A7D3F7-5D86-4226-858D-95ADE0B8DB3B}" dt="2022-02-22T07:00:55.267" v="79" actId="20577"/>
          <ac:spMkLst>
            <pc:docMk/>
            <pc:sldMk cId="2473591722" sldId="256"/>
            <ac:spMk id="17" creationId="{3AE4BA79-3700-42CF-B3A5-0588933EDAFC}"/>
          </ac:spMkLst>
        </pc:spChg>
        <pc:spChg chg="add mod">
          <ac:chgData name="listopadik2 listopadik2" userId="246a07a19344c36e" providerId="LiveId" clId="{A5A7D3F7-5D86-4226-858D-95ADE0B8DB3B}" dt="2022-02-22T07:07:44.649" v="144" actId="1036"/>
          <ac:spMkLst>
            <pc:docMk/>
            <pc:sldMk cId="2473591722" sldId="256"/>
            <ac:spMk id="18" creationId="{560F8735-233E-4934-88F4-07905DCD044A}"/>
          </ac:spMkLst>
        </pc:spChg>
        <pc:spChg chg="add mod">
          <ac:chgData name="listopadik2 listopadik2" userId="246a07a19344c36e" providerId="LiveId" clId="{A5A7D3F7-5D86-4226-858D-95ADE0B8DB3B}" dt="2022-02-22T07:01:53.183" v="86" actId="20577"/>
          <ac:spMkLst>
            <pc:docMk/>
            <pc:sldMk cId="2473591722" sldId="256"/>
            <ac:spMk id="19" creationId="{D8E48FAC-511B-4E2F-8ADE-DA5E652456B4}"/>
          </ac:spMkLst>
        </pc:spChg>
        <pc:spChg chg="add mod">
          <ac:chgData name="listopadik2 listopadik2" userId="246a07a19344c36e" providerId="LiveId" clId="{A5A7D3F7-5D86-4226-858D-95ADE0B8DB3B}" dt="2022-02-22T07:01:34.662" v="84" actId="20577"/>
          <ac:spMkLst>
            <pc:docMk/>
            <pc:sldMk cId="2473591722" sldId="256"/>
            <ac:spMk id="20" creationId="{7A5A123A-36AB-433F-BD83-81E314E28600}"/>
          </ac:spMkLst>
        </pc:spChg>
        <pc:spChg chg="add mod">
          <ac:chgData name="listopadik2 listopadik2" userId="246a07a19344c36e" providerId="LiveId" clId="{A5A7D3F7-5D86-4226-858D-95ADE0B8DB3B}" dt="2022-02-22T07:01:09.270" v="81" actId="20577"/>
          <ac:spMkLst>
            <pc:docMk/>
            <pc:sldMk cId="2473591722" sldId="256"/>
            <ac:spMk id="21" creationId="{984834C3-EA86-4A2D-93FA-A9EA92F3F425}"/>
          </ac:spMkLst>
        </pc:spChg>
        <pc:spChg chg="add mod">
          <ac:chgData name="listopadik2 listopadik2" userId="246a07a19344c36e" providerId="LiveId" clId="{A5A7D3F7-5D86-4226-858D-95ADE0B8DB3B}" dt="2022-02-22T07:06:44.747" v="129" actId="1076"/>
          <ac:spMkLst>
            <pc:docMk/>
            <pc:sldMk cId="2473591722" sldId="256"/>
            <ac:spMk id="22" creationId="{9F92A7B9-C8BC-43B7-85AF-1669C9F46849}"/>
          </ac:spMkLst>
        </pc:spChg>
        <pc:spChg chg="add mod">
          <ac:chgData name="listopadik2 listopadik2" userId="246a07a19344c36e" providerId="LiveId" clId="{A5A7D3F7-5D86-4226-858D-95ADE0B8DB3B}" dt="2022-02-22T07:13:15.993" v="180" actId="113"/>
          <ac:spMkLst>
            <pc:docMk/>
            <pc:sldMk cId="2473591722" sldId="256"/>
            <ac:spMk id="32" creationId="{2DB4841C-200A-4B65-AA8E-9B40D321C360}"/>
          </ac:spMkLst>
        </pc:spChg>
        <pc:spChg chg="add mod">
          <ac:chgData name="listopadik2 listopadik2" userId="246a07a19344c36e" providerId="LiveId" clId="{A5A7D3F7-5D86-4226-858D-95ADE0B8DB3B}" dt="2022-02-22T07:13:22.794" v="182" actId="113"/>
          <ac:spMkLst>
            <pc:docMk/>
            <pc:sldMk cId="2473591722" sldId="256"/>
            <ac:spMk id="34" creationId="{A2887191-D39E-4E38-A3AA-EBDF2E65816C}"/>
          </ac:spMkLst>
        </pc:spChg>
        <pc:spChg chg="add mod">
          <ac:chgData name="listopadik2 listopadik2" userId="246a07a19344c36e" providerId="LiveId" clId="{A5A7D3F7-5D86-4226-858D-95ADE0B8DB3B}" dt="2022-02-22T07:25:48.788" v="260" actId="1076"/>
          <ac:spMkLst>
            <pc:docMk/>
            <pc:sldMk cId="2473591722" sldId="256"/>
            <ac:spMk id="36" creationId="{184756BB-1F85-477D-853A-D12926B959C2}"/>
          </ac:spMkLst>
        </pc:spChg>
        <pc:spChg chg="add mod">
          <ac:chgData name="listopadik2 listopadik2" userId="246a07a19344c36e" providerId="LiveId" clId="{A5A7D3F7-5D86-4226-858D-95ADE0B8DB3B}" dt="2022-02-22T07:13:26.628" v="183" actId="113"/>
          <ac:spMkLst>
            <pc:docMk/>
            <pc:sldMk cId="2473591722" sldId="256"/>
            <ac:spMk id="38" creationId="{7363576B-C7B0-47C3-A2B5-1895CD15C161}"/>
          </ac:spMkLst>
        </pc:spChg>
        <pc:spChg chg="add mod">
          <ac:chgData name="listopadik2 listopadik2" userId="246a07a19344c36e" providerId="LiveId" clId="{A5A7D3F7-5D86-4226-858D-95ADE0B8DB3B}" dt="2022-02-22T07:13:30.096" v="184" actId="113"/>
          <ac:spMkLst>
            <pc:docMk/>
            <pc:sldMk cId="2473591722" sldId="256"/>
            <ac:spMk id="40" creationId="{478E8FF2-03ED-4596-87F6-3D25120A33A2}"/>
          </ac:spMkLst>
        </pc:spChg>
        <pc:spChg chg="add mod">
          <ac:chgData name="listopadik2 listopadik2" userId="246a07a19344c36e" providerId="LiveId" clId="{A5A7D3F7-5D86-4226-858D-95ADE0B8DB3B}" dt="2022-02-22T07:13:11.646" v="179" actId="113"/>
          <ac:spMkLst>
            <pc:docMk/>
            <pc:sldMk cId="2473591722" sldId="256"/>
            <ac:spMk id="42" creationId="{1AC1C176-2DFB-4E7B-AD0F-CD336C46BA9E}"/>
          </ac:spMkLst>
        </pc:spChg>
        <pc:picChg chg="add mod">
          <ac:chgData name="listopadik2 listopadik2" userId="246a07a19344c36e" providerId="LiveId" clId="{A5A7D3F7-5D86-4226-858D-95ADE0B8DB3B}" dt="2022-02-22T20:04:59.473" v="270" actId="1076"/>
          <ac:picMkLst>
            <pc:docMk/>
            <pc:sldMk cId="2473591722" sldId="256"/>
            <ac:picMk id="3" creationId="{368CD359-F93A-4EB9-9E2A-EB045F772341}"/>
          </ac:picMkLst>
        </pc:picChg>
        <pc:picChg chg="add mod">
          <ac:chgData name="listopadik2 listopadik2" userId="246a07a19344c36e" providerId="LiveId" clId="{A5A7D3F7-5D86-4226-858D-95ADE0B8DB3B}" dt="2022-02-22T07:12:26.844" v="171" actId="1076"/>
          <ac:picMkLst>
            <pc:docMk/>
            <pc:sldMk cId="2473591722" sldId="256"/>
            <ac:picMk id="5" creationId="{54C7FCFE-A921-4E7D-BDCA-A722F7BD6442}"/>
          </ac:picMkLst>
        </pc:picChg>
        <pc:picChg chg="add mod">
          <ac:chgData name="listopadik2 listopadik2" userId="246a07a19344c36e" providerId="LiveId" clId="{A5A7D3F7-5D86-4226-858D-95ADE0B8DB3B}" dt="2022-02-22T07:06:37.997" v="127" actId="1076"/>
          <ac:picMkLst>
            <pc:docMk/>
            <pc:sldMk cId="2473591722" sldId="256"/>
            <ac:picMk id="7" creationId="{66A14DF1-7866-46CC-BB9A-30F4E8477552}"/>
          </ac:picMkLst>
        </pc:picChg>
        <pc:picChg chg="add mod">
          <ac:chgData name="listopadik2 listopadik2" userId="246a07a19344c36e" providerId="LiveId" clId="{A5A7D3F7-5D86-4226-858D-95ADE0B8DB3B}" dt="2022-02-22T06:56:30.832" v="20" actId="1076"/>
          <ac:picMkLst>
            <pc:docMk/>
            <pc:sldMk cId="2473591722" sldId="256"/>
            <ac:picMk id="8" creationId="{DE739400-738D-4533-B7F1-7EBA97149101}"/>
          </ac:picMkLst>
        </pc:picChg>
        <pc:picChg chg="add mod">
          <ac:chgData name="listopadik2 listopadik2" userId="246a07a19344c36e" providerId="LiveId" clId="{A5A7D3F7-5D86-4226-858D-95ADE0B8DB3B}" dt="2022-02-22T06:56:27.928" v="19" actId="1076"/>
          <ac:picMkLst>
            <pc:docMk/>
            <pc:sldMk cId="2473591722" sldId="256"/>
            <ac:picMk id="9" creationId="{DC653C40-CB63-4BD0-AC88-FD323D92EE15}"/>
          </ac:picMkLst>
        </pc:picChg>
        <pc:picChg chg="add mod">
          <ac:chgData name="listopadik2 listopadik2" userId="246a07a19344c36e" providerId="LiveId" clId="{A5A7D3F7-5D86-4226-858D-95ADE0B8DB3B}" dt="2022-02-22T07:12:47.566" v="175" actId="1076"/>
          <ac:picMkLst>
            <pc:docMk/>
            <pc:sldMk cId="2473591722" sldId="256"/>
            <ac:picMk id="10" creationId="{C311C44B-DB76-4157-A87F-83F564F2B4E9}"/>
          </ac:picMkLst>
        </pc:picChg>
        <pc:picChg chg="add mod">
          <ac:chgData name="listopadik2 listopadik2" userId="246a07a19344c36e" providerId="LiveId" clId="{A5A7D3F7-5D86-4226-858D-95ADE0B8DB3B}" dt="2022-02-22T06:56:24.103" v="18" actId="1076"/>
          <ac:picMkLst>
            <pc:docMk/>
            <pc:sldMk cId="2473591722" sldId="256"/>
            <ac:picMk id="11" creationId="{A46D64E3-2586-4040-B2B2-416AE0BB6AB1}"/>
          </ac:picMkLst>
        </pc:picChg>
        <pc:picChg chg="add mod">
          <ac:chgData name="listopadik2 listopadik2" userId="246a07a19344c36e" providerId="LiveId" clId="{A5A7D3F7-5D86-4226-858D-95ADE0B8DB3B}" dt="2022-02-22T07:07:35" v="138" actId="1076"/>
          <ac:picMkLst>
            <pc:docMk/>
            <pc:sldMk cId="2473591722" sldId="256"/>
            <ac:picMk id="12" creationId="{53F289A8-4F55-4DE2-BFAF-31EB7D9D4C5F}"/>
          </ac:picMkLst>
        </pc:picChg>
        <pc:picChg chg="add del mod">
          <ac:chgData name="listopadik2 listopadik2" userId="246a07a19344c36e" providerId="LiveId" clId="{A5A7D3F7-5D86-4226-858D-95ADE0B8DB3B}" dt="2022-02-22T07:05:23.692" v="107" actId="478"/>
          <ac:picMkLst>
            <pc:docMk/>
            <pc:sldMk cId="2473591722" sldId="256"/>
            <ac:picMk id="24" creationId="{EF91BEC4-C9A7-4445-A0B5-57BDEBF54E96}"/>
          </ac:picMkLst>
        </pc:picChg>
        <pc:picChg chg="add mod">
          <ac:chgData name="listopadik2 listopadik2" userId="246a07a19344c36e" providerId="LiveId" clId="{A5A7D3F7-5D86-4226-858D-95ADE0B8DB3B}" dt="2022-02-22T07:08:11.413" v="150" actId="1076"/>
          <ac:picMkLst>
            <pc:docMk/>
            <pc:sldMk cId="2473591722" sldId="256"/>
            <ac:picMk id="26" creationId="{47539FD4-5A68-4CEA-8AC8-2244FE264870}"/>
          </ac:picMkLst>
        </pc:picChg>
        <pc:picChg chg="add mod">
          <ac:chgData name="listopadik2 listopadik2" userId="246a07a19344c36e" providerId="LiveId" clId="{A5A7D3F7-5D86-4226-858D-95ADE0B8DB3B}" dt="2022-02-22T07:13:59.864" v="185" actId="1076"/>
          <ac:picMkLst>
            <pc:docMk/>
            <pc:sldMk cId="2473591722" sldId="256"/>
            <ac:picMk id="27" creationId="{9367BFB2-2E2F-43A3-A618-A73C53C52995}"/>
          </ac:picMkLst>
        </pc:picChg>
        <pc:picChg chg="add mod">
          <ac:chgData name="listopadik2 listopadik2" userId="246a07a19344c36e" providerId="LiveId" clId="{A5A7D3F7-5D86-4226-858D-95ADE0B8DB3B}" dt="2022-02-22T07:08:03.046" v="148" actId="1076"/>
          <ac:picMkLst>
            <pc:docMk/>
            <pc:sldMk cId="2473591722" sldId="256"/>
            <ac:picMk id="28" creationId="{EB2ECF12-F249-42D2-A6A2-F0D8F09E6678}"/>
          </ac:picMkLst>
        </pc:picChg>
        <pc:picChg chg="add mod">
          <ac:chgData name="listopadik2 listopadik2" userId="246a07a19344c36e" providerId="LiveId" clId="{A5A7D3F7-5D86-4226-858D-95ADE0B8DB3B}" dt="2022-02-22T07:07:59.330" v="147" actId="1076"/>
          <ac:picMkLst>
            <pc:docMk/>
            <pc:sldMk cId="2473591722" sldId="256"/>
            <ac:picMk id="29" creationId="{B1029DCF-900E-4274-A308-42DF92E4019C}"/>
          </ac:picMkLst>
        </pc:picChg>
        <pc:picChg chg="add mod">
          <ac:chgData name="listopadik2 listopadik2" userId="246a07a19344c36e" providerId="LiveId" clId="{A5A7D3F7-5D86-4226-858D-95ADE0B8DB3B}" dt="2022-02-22T07:07:54.904" v="146" actId="1076"/>
          <ac:picMkLst>
            <pc:docMk/>
            <pc:sldMk cId="2473591722" sldId="256"/>
            <ac:picMk id="30" creationId="{D960590C-87E5-4F3D-8384-E2B5572EACBE}"/>
          </ac:picMkLst>
        </pc:picChg>
        <pc:picChg chg="add mod">
          <ac:chgData name="listopadik2 listopadik2" userId="246a07a19344c36e" providerId="LiveId" clId="{A5A7D3F7-5D86-4226-858D-95ADE0B8DB3B}" dt="2022-02-22T07:07:48.833" v="145" actId="1076"/>
          <ac:picMkLst>
            <pc:docMk/>
            <pc:sldMk cId="2473591722" sldId="256"/>
            <ac:picMk id="31" creationId="{CCF6A1E3-44B8-4055-A9B8-7A0812AF386F}"/>
          </ac:picMkLst>
        </pc:picChg>
      </pc:sldChg>
      <pc:sldChg chg="addSp delSp modSp new mod modAnim">
        <pc:chgData name="listopadik2 listopadik2" userId="246a07a19344c36e" providerId="LiveId" clId="{A5A7D3F7-5D86-4226-858D-95ADE0B8DB3B}" dt="2022-02-22T20:10:32.516" v="324"/>
        <pc:sldMkLst>
          <pc:docMk/>
          <pc:sldMk cId="729960282" sldId="257"/>
        </pc:sldMkLst>
        <pc:spChg chg="del">
          <ac:chgData name="listopadik2 listopadik2" userId="246a07a19344c36e" providerId="LiveId" clId="{A5A7D3F7-5D86-4226-858D-95ADE0B8DB3B}" dt="2022-02-22T20:05:13.114" v="272" actId="478"/>
          <ac:spMkLst>
            <pc:docMk/>
            <pc:sldMk cId="729960282" sldId="257"/>
            <ac:spMk id="2" creationId="{258A6BDE-B330-4DD6-99EE-A0AB6488B4C7}"/>
          </ac:spMkLst>
        </pc:spChg>
        <pc:spChg chg="del">
          <ac:chgData name="listopadik2 listopadik2" userId="246a07a19344c36e" providerId="LiveId" clId="{A5A7D3F7-5D86-4226-858D-95ADE0B8DB3B}" dt="2022-02-22T20:05:15.093" v="273" actId="478"/>
          <ac:spMkLst>
            <pc:docMk/>
            <pc:sldMk cId="729960282" sldId="257"/>
            <ac:spMk id="3" creationId="{6FA7FD59-5C60-46E4-9B95-76AD7B0C3E6A}"/>
          </ac:spMkLst>
        </pc:spChg>
        <pc:spChg chg="add mod">
          <ac:chgData name="listopadik2 listopadik2" userId="246a07a19344c36e" providerId="LiveId" clId="{A5A7D3F7-5D86-4226-858D-95ADE0B8DB3B}" dt="2022-02-22T20:07:04.142" v="289" actId="113"/>
          <ac:spMkLst>
            <pc:docMk/>
            <pc:sldMk cId="729960282" sldId="257"/>
            <ac:spMk id="8" creationId="{A9F89029-1507-4810-B0D3-8F7A61A0003A}"/>
          </ac:spMkLst>
        </pc:spChg>
        <pc:spChg chg="add mod">
          <ac:chgData name="listopadik2 listopadik2" userId="246a07a19344c36e" providerId="LiveId" clId="{A5A7D3F7-5D86-4226-858D-95ADE0B8DB3B}" dt="2022-02-22T20:09:05.277" v="313" actId="1076"/>
          <ac:spMkLst>
            <pc:docMk/>
            <pc:sldMk cId="729960282" sldId="257"/>
            <ac:spMk id="10" creationId="{D86FB48B-6494-454F-9F55-B8339D7CD236}"/>
          </ac:spMkLst>
        </pc:spChg>
        <pc:spChg chg="add mod">
          <ac:chgData name="listopadik2 listopadik2" userId="246a07a19344c36e" providerId="LiveId" clId="{A5A7D3F7-5D86-4226-858D-95ADE0B8DB3B}" dt="2022-02-22T20:08:56.905" v="311" actId="1076"/>
          <ac:spMkLst>
            <pc:docMk/>
            <pc:sldMk cId="729960282" sldId="257"/>
            <ac:spMk id="12" creationId="{A3FFB9DF-269E-4586-AFC6-B70B15A97477}"/>
          </ac:spMkLst>
        </pc:spChg>
        <pc:spChg chg="add mod">
          <ac:chgData name="listopadik2 listopadik2" userId="246a07a19344c36e" providerId="LiveId" clId="{A5A7D3F7-5D86-4226-858D-95ADE0B8DB3B}" dt="2022-02-22T20:09:00.333" v="312" actId="1076"/>
          <ac:spMkLst>
            <pc:docMk/>
            <pc:sldMk cId="729960282" sldId="257"/>
            <ac:spMk id="14" creationId="{1654DCBC-0ED4-43FD-B8B3-2A874DDC518D}"/>
          </ac:spMkLst>
        </pc:spChg>
        <pc:spChg chg="add mod">
          <ac:chgData name="listopadik2 listopadik2" userId="246a07a19344c36e" providerId="LiveId" clId="{A5A7D3F7-5D86-4226-858D-95ADE0B8DB3B}" dt="2022-02-22T20:08:52.736" v="310" actId="20577"/>
          <ac:spMkLst>
            <pc:docMk/>
            <pc:sldMk cId="729960282" sldId="257"/>
            <ac:spMk id="16" creationId="{52DF7B90-6690-4556-8200-85DCD7C775C9}"/>
          </ac:spMkLst>
        </pc:spChg>
        <pc:picChg chg="add mod">
          <ac:chgData name="listopadik2 listopadik2" userId="246a07a19344c36e" providerId="LiveId" clId="{A5A7D3F7-5D86-4226-858D-95ADE0B8DB3B}" dt="2022-02-22T20:05:54.435" v="277" actId="14100"/>
          <ac:picMkLst>
            <pc:docMk/>
            <pc:sldMk cId="729960282" sldId="257"/>
            <ac:picMk id="5" creationId="{EE347F85-E939-4480-81CC-2615D7F0AC87}"/>
          </ac:picMkLst>
        </pc:picChg>
        <pc:picChg chg="add mod">
          <ac:chgData name="listopadik2 listopadik2" userId="246a07a19344c36e" providerId="LiveId" clId="{A5A7D3F7-5D86-4226-858D-95ADE0B8DB3B}" dt="2022-02-22T20:08:01.754" v="298" actId="14100"/>
          <ac:picMkLst>
            <pc:docMk/>
            <pc:sldMk cId="729960282" sldId="257"/>
            <ac:picMk id="7" creationId="{9A4E2FC9-7E34-46C5-8C71-D288410C0B7E}"/>
          </ac:picMkLst>
        </pc:picChg>
      </pc:sldChg>
      <pc:sldMasterChg chg="addSldLayout">
        <pc:chgData name="listopadik2 listopadik2" userId="246a07a19344c36e" providerId="LiveId" clId="{A5A7D3F7-5D86-4226-858D-95ADE0B8DB3B}" dt="2022-02-22T06:54:52.962" v="0" actId="680"/>
        <pc:sldMasterMkLst>
          <pc:docMk/>
          <pc:sldMasterMk cId="137616267" sldId="2147483648"/>
        </pc:sldMasterMkLst>
        <pc:sldLayoutChg chg="add">
          <pc:chgData name="listopadik2 listopadik2" userId="246a07a19344c36e" providerId="LiveId" clId="{A5A7D3F7-5D86-4226-858D-95ADE0B8DB3B}" dt="2022-02-22T06:54:52.962" v="0" actId="680"/>
          <pc:sldLayoutMkLst>
            <pc:docMk/>
            <pc:sldMasterMk cId="137616267" sldId="2147483648"/>
            <pc:sldLayoutMk cId="2718007307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9BFC48-E1E0-4732-9BED-404F6FB73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F55D59-13C9-4A66-8885-47BF0F3C5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71800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1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C7FCFE-A921-4E7D-BDCA-A722F7BD6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410" y="0"/>
            <a:ext cx="12386820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A14DF1-7866-46CC-BB9A-30F4E84775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29" y="4064988"/>
            <a:ext cx="1786724" cy="226464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739400-738D-4533-B7F1-7EBA9714910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218" y="2749384"/>
            <a:ext cx="1866900" cy="24479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C653C40-CB63-4BD0-AC88-FD323D92EE1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338" y="3916542"/>
            <a:ext cx="1866900" cy="24479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311C44B-DB76-4157-A87F-83F564F2B4E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84" y="664734"/>
            <a:ext cx="1866900" cy="24479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46D64E3-2586-4040-B2B2-416AE0BB6AB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238" y="1958271"/>
            <a:ext cx="1866900" cy="244792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3F289A8-4F55-4DE2-BFAF-31EB7D9D4C5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932" y="4151072"/>
            <a:ext cx="1866900" cy="2447925"/>
          </a:xfrm>
          <a:prstGeom prst="rect">
            <a:avLst/>
          </a:prstGeom>
        </p:spPr>
      </p:pic>
      <p:sp>
        <p:nvSpPr>
          <p:cNvPr id="17" name="Овал 16">
            <a:extLst>
              <a:ext uri="{FF2B5EF4-FFF2-40B4-BE49-F238E27FC236}">
                <a16:creationId xmlns:a16="http://schemas.microsoft.com/office/drawing/2014/main" id="{3AE4BA79-3700-42CF-B3A5-0588933EDAFC}"/>
              </a:ext>
            </a:extLst>
          </p:cNvPr>
          <p:cNvSpPr/>
          <p:nvPr/>
        </p:nvSpPr>
        <p:spPr>
          <a:xfrm>
            <a:off x="1445801" y="1065230"/>
            <a:ext cx="580962" cy="50904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О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560F8735-233E-4934-88F4-07905DCD044A}"/>
              </a:ext>
            </a:extLst>
          </p:cNvPr>
          <p:cNvSpPr/>
          <p:nvPr/>
        </p:nvSpPr>
        <p:spPr>
          <a:xfrm>
            <a:off x="9697298" y="4542605"/>
            <a:ext cx="580962" cy="50904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И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8E48FAC-511B-4E2F-8ADE-DA5E652456B4}"/>
              </a:ext>
            </a:extLst>
          </p:cNvPr>
          <p:cNvSpPr/>
          <p:nvPr/>
        </p:nvSpPr>
        <p:spPr>
          <a:xfrm>
            <a:off x="8236242" y="2369272"/>
            <a:ext cx="580962" cy="50904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Э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7A5A123A-36AB-433F-BD83-81E314E28600}"/>
              </a:ext>
            </a:extLst>
          </p:cNvPr>
          <p:cNvSpPr/>
          <p:nvPr/>
        </p:nvSpPr>
        <p:spPr>
          <a:xfrm>
            <a:off x="6390436" y="4316116"/>
            <a:ext cx="580962" cy="50904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Ы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984834C3-EA86-4A2D-93FA-A9EA92F3F425}"/>
              </a:ext>
            </a:extLst>
          </p:cNvPr>
          <p:cNvSpPr/>
          <p:nvPr/>
        </p:nvSpPr>
        <p:spPr>
          <a:xfrm>
            <a:off x="3714518" y="3172858"/>
            <a:ext cx="580962" cy="50904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У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9F92A7B9-C8BC-43B7-85AF-1669C9F46849}"/>
              </a:ext>
            </a:extLst>
          </p:cNvPr>
          <p:cNvSpPr/>
          <p:nvPr/>
        </p:nvSpPr>
        <p:spPr>
          <a:xfrm>
            <a:off x="1442302" y="4420545"/>
            <a:ext cx="580962" cy="50904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47539FD4-5A68-4CEA-8AC8-2244FE26487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063" y="4112359"/>
            <a:ext cx="1508289" cy="1369538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9367BFB2-2E2F-43A3-A618-A73C53C5299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6" y="856501"/>
            <a:ext cx="1508289" cy="1369538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EB2ECF12-F249-42D2-A6A2-F0D8F09E667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72" y="2844097"/>
            <a:ext cx="1508289" cy="136953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B1029DCF-900E-4274-A308-42DF92E4019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948" y="4105139"/>
            <a:ext cx="1508289" cy="1369538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D960590C-87E5-4F3D-8384-E2B5572EACB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88" y="2050293"/>
            <a:ext cx="1508289" cy="1369538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CCF6A1E3-44B8-4055-A9B8-7A0812AF386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926" y="3884678"/>
            <a:ext cx="1508289" cy="136953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DB4841C-200A-4B65-AA8E-9B40D321C360}"/>
              </a:ext>
            </a:extLst>
          </p:cNvPr>
          <p:cNvSpPr txBox="1"/>
          <p:nvPr/>
        </p:nvSpPr>
        <p:spPr>
          <a:xfrm>
            <a:off x="732166" y="4351902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887191-D39E-4E38-A3AA-EBDF2E65816C}"/>
              </a:ext>
            </a:extLst>
          </p:cNvPr>
          <p:cNvSpPr txBox="1"/>
          <p:nvPr/>
        </p:nvSpPr>
        <p:spPr>
          <a:xfrm>
            <a:off x="3164292" y="3019822"/>
            <a:ext cx="64348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М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4756BB-1F85-477D-853A-D12926B959C2}"/>
              </a:ext>
            </a:extLst>
          </p:cNvPr>
          <p:cNvSpPr txBox="1"/>
          <p:nvPr/>
        </p:nvSpPr>
        <p:spPr>
          <a:xfrm>
            <a:off x="866684" y="981704"/>
            <a:ext cx="64348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М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63576B-C7B0-47C3-A2B5-1895CD15C161}"/>
              </a:ext>
            </a:extLst>
          </p:cNvPr>
          <p:cNvSpPr txBox="1"/>
          <p:nvPr/>
        </p:nvSpPr>
        <p:spPr>
          <a:xfrm>
            <a:off x="5865338" y="4219439"/>
            <a:ext cx="64153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М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78E8FF2-03ED-4596-87F6-3D25120A33A2}"/>
              </a:ext>
            </a:extLst>
          </p:cNvPr>
          <p:cNvSpPr txBox="1"/>
          <p:nvPr/>
        </p:nvSpPr>
        <p:spPr>
          <a:xfrm>
            <a:off x="7641441" y="2257670"/>
            <a:ext cx="64153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М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C1C176-2DFB-4E7B-AD0F-CD336C46BA9E}"/>
              </a:ext>
            </a:extLst>
          </p:cNvPr>
          <p:cNvSpPr txBox="1"/>
          <p:nvPr/>
        </p:nvSpPr>
        <p:spPr>
          <a:xfrm>
            <a:off x="10570895" y="4090497"/>
            <a:ext cx="72616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М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68CD359-F93A-4EB9-9E2A-EB045F77234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976" y="1945005"/>
            <a:ext cx="2657891" cy="227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9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34" grpId="0"/>
      <p:bldP spid="34" grpId="1"/>
      <p:bldP spid="36" grpId="0"/>
      <p:bldP spid="36" grpId="1"/>
      <p:bldP spid="38" grpId="0"/>
      <p:bldP spid="38" grpId="1"/>
      <p:bldP spid="40" grpId="0"/>
      <p:bldP spid="40" grpId="1"/>
      <p:bldP spid="42" grpId="0"/>
      <p:bldP spid="4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347F85-E939-4480-81CC-2615D7F0A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4E2FC9-7E34-46C5-8C71-D288410C0B7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873" y="864947"/>
            <a:ext cx="3435189" cy="36552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F89029-1507-4810-B0D3-8F7A61A0003A}"/>
              </a:ext>
            </a:extLst>
          </p:cNvPr>
          <p:cNvSpPr txBox="1"/>
          <p:nvPr/>
        </p:nvSpPr>
        <p:spPr>
          <a:xfrm>
            <a:off x="7070103" y="641023"/>
            <a:ext cx="13821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latin typeface="Arial" panose="020B0604020202020204" pitchFamily="34" charset="0"/>
                <a:cs typeface="Arial" panose="020B0604020202020204" pitchFamily="34" charset="0"/>
              </a:rPr>
              <a:t>МА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6FB48B-6494-454F-9F55-B8339D7CD236}"/>
              </a:ext>
            </a:extLst>
          </p:cNvPr>
          <p:cNvSpPr txBox="1"/>
          <p:nvPr/>
        </p:nvSpPr>
        <p:spPr>
          <a:xfrm>
            <a:off x="3330316" y="1594420"/>
            <a:ext cx="61698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МО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FB9DF-269E-4586-AFC6-B70B15A97477}"/>
              </a:ext>
            </a:extLst>
          </p:cNvPr>
          <p:cNvSpPr txBox="1"/>
          <p:nvPr/>
        </p:nvSpPr>
        <p:spPr>
          <a:xfrm>
            <a:off x="1859438" y="4830171"/>
            <a:ext cx="61698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МЫ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4DCBC-0ED4-43FD-B8B3-2A874DDC518D}"/>
              </a:ext>
            </a:extLst>
          </p:cNvPr>
          <p:cNvSpPr txBox="1"/>
          <p:nvPr/>
        </p:nvSpPr>
        <p:spPr>
          <a:xfrm>
            <a:off x="5213417" y="4253846"/>
            <a:ext cx="61698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МУ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DF7B90-6690-4556-8200-85DCD7C775C9}"/>
              </a:ext>
            </a:extLst>
          </p:cNvPr>
          <p:cNvSpPr txBox="1"/>
          <p:nvPr/>
        </p:nvSpPr>
        <p:spPr>
          <a:xfrm>
            <a:off x="8298338" y="3841423"/>
            <a:ext cx="61698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МИ</a:t>
            </a:r>
          </a:p>
        </p:txBody>
      </p:sp>
    </p:spTree>
    <p:extLst>
      <p:ext uri="{BB962C8B-B14F-4D97-AF65-F5344CB8AC3E}">
        <p14:creationId xmlns:p14="http://schemas.microsoft.com/office/powerpoint/2010/main" val="72996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C56FB93A-F4A9-4FC7-93FE-7EAF243D38A5}"/>
  <p:tag name="ISPRING_RESOURCE_FOLDER" val="D:\Новая папка\src\presentations\бабочка учимся читать\"/>
  <p:tag name="ISPRING_PRESENTATION_PATH" val="D:\Новая папка\src\presentations\бабочка учимся читать.pptx"/>
  <p:tag name="ISPRING_PROJECT_VERSION" val="9.32"/>
  <p:tag name="ISPRING_PROJECT_FOLDER_UPDATED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17</Words>
  <Application>Microsoft Office PowerPoint</Application>
  <PresentationFormat>Широкоэкранный</PresentationFormat>
  <Paragraphs>17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listopadik2 listopadik2</dc:creator>
  <cp:lastModifiedBy>listopadik2 listopadik2</cp:lastModifiedBy>
  <cp:revision>3</cp:revision>
  <dcterms:created xsi:type="dcterms:W3CDTF">2022-02-22T06:54:26Z</dcterms:created>
  <dcterms:modified xsi:type="dcterms:W3CDTF">2022-04-14T09:56:28Z</dcterms:modified>
</cp:coreProperties>
</file>