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topadik2 listopadik2" userId="246a07a19344c36e" providerId="LiveId" clId="{93BAD747-B248-4C88-A3C1-83E335CF1279}"/>
    <pc:docChg chg="custSel modSld">
      <pc:chgData name="listopadik2 listopadik2" userId="246a07a19344c36e" providerId="LiveId" clId="{93BAD747-B248-4C88-A3C1-83E335CF1279}" dt="2022-03-10T20:46:48.742" v="671"/>
      <pc:docMkLst>
        <pc:docMk/>
      </pc:docMkLst>
      <pc:sldChg chg="addSp delSp modSp mod modAnim">
        <pc:chgData name="listopadik2 listopadik2" userId="246a07a19344c36e" providerId="LiveId" clId="{93BAD747-B248-4C88-A3C1-83E335CF1279}" dt="2022-03-10T20:46:48.742" v="671"/>
        <pc:sldMkLst>
          <pc:docMk/>
          <pc:sldMk cId="3825541105" sldId="260"/>
        </pc:sldMkLst>
        <pc:spChg chg="mod">
          <ac:chgData name="listopadik2 listopadik2" userId="246a07a19344c36e" providerId="LiveId" clId="{93BAD747-B248-4C88-A3C1-83E335CF1279}" dt="2022-03-10T20:01:20.193" v="3" actId="20577"/>
          <ac:spMkLst>
            <pc:docMk/>
            <pc:sldMk cId="3825541105" sldId="260"/>
            <ac:spMk id="2" creationId="{00000000-0000-0000-0000-000000000000}"/>
          </ac:spMkLst>
        </pc:spChg>
        <pc:spChg chg="del mod">
          <ac:chgData name="listopadik2 listopadik2" userId="246a07a19344c36e" providerId="LiveId" clId="{93BAD747-B248-4C88-A3C1-83E335CF1279}" dt="2022-03-10T20:05:15.462" v="95" actId="478"/>
          <ac:spMkLst>
            <pc:docMk/>
            <pc:sldMk cId="3825541105" sldId="260"/>
            <ac:spMk id="3" creationId="{00000000-0000-0000-0000-000000000000}"/>
          </ac:spMkLst>
        </pc:spChg>
        <pc:spChg chg="add mod">
          <ac:chgData name="listopadik2 listopadik2" userId="246a07a19344c36e" providerId="LiveId" clId="{93BAD747-B248-4C88-A3C1-83E335CF1279}" dt="2022-03-10T20:15:00" v="300" actId="255"/>
          <ac:spMkLst>
            <pc:docMk/>
            <pc:sldMk cId="3825541105" sldId="260"/>
            <ac:spMk id="4" creationId="{2D151C4C-23F7-45FA-B0C4-F5C985AB1A50}"/>
          </ac:spMkLst>
        </pc:spChg>
        <pc:spChg chg="add mod">
          <ac:chgData name="listopadik2 listopadik2" userId="246a07a19344c36e" providerId="LiveId" clId="{93BAD747-B248-4C88-A3C1-83E335CF1279}" dt="2022-03-10T20:20:32.940" v="353" actId="1076"/>
          <ac:spMkLst>
            <pc:docMk/>
            <pc:sldMk cId="3825541105" sldId="260"/>
            <ac:spMk id="5" creationId="{3DEEE378-02FE-4ED7-AA94-FA5F4000045B}"/>
          </ac:spMkLst>
        </pc:spChg>
        <pc:spChg chg="add mod">
          <ac:chgData name="listopadik2 listopadik2" userId="246a07a19344c36e" providerId="LiveId" clId="{93BAD747-B248-4C88-A3C1-83E335CF1279}" dt="2022-03-10T20:20:29.074" v="352" actId="1076"/>
          <ac:spMkLst>
            <pc:docMk/>
            <pc:sldMk cId="3825541105" sldId="260"/>
            <ac:spMk id="6" creationId="{D056B2F7-19D2-44E5-9564-55C068EE3456}"/>
          </ac:spMkLst>
        </pc:spChg>
        <pc:spChg chg="add mod">
          <ac:chgData name="listopadik2 listopadik2" userId="246a07a19344c36e" providerId="LiveId" clId="{93BAD747-B248-4C88-A3C1-83E335CF1279}" dt="2022-03-10T20:20:25.156" v="351" actId="1076"/>
          <ac:spMkLst>
            <pc:docMk/>
            <pc:sldMk cId="3825541105" sldId="260"/>
            <ac:spMk id="7" creationId="{810827F4-DFD3-461A-AADD-A6FFF99B23F7}"/>
          </ac:spMkLst>
        </pc:spChg>
        <pc:spChg chg="add mod">
          <ac:chgData name="listopadik2 listopadik2" userId="246a07a19344c36e" providerId="LiveId" clId="{93BAD747-B248-4C88-A3C1-83E335CF1279}" dt="2022-03-10T20:20:21.318" v="350" actId="1076"/>
          <ac:spMkLst>
            <pc:docMk/>
            <pc:sldMk cId="3825541105" sldId="260"/>
            <ac:spMk id="8" creationId="{87AE7671-169E-4BFB-A0AC-9953E54FEEBD}"/>
          </ac:spMkLst>
        </pc:spChg>
        <pc:spChg chg="add mod">
          <ac:chgData name="listopadik2 listopadik2" userId="246a07a19344c36e" providerId="LiveId" clId="{93BAD747-B248-4C88-A3C1-83E335CF1279}" dt="2022-03-10T20:20:16.823" v="349" actId="1076"/>
          <ac:spMkLst>
            <pc:docMk/>
            <pc:sldMk cId="3825541105" sldId="260"/>
            <ac:spMk id="9" creationId="{663B4EAD-A910-4C82-A1B8-A32DC746BB3A}"/>
          </ac:spMkLst>
        </pc:spChg>
        <pc:spChg chg="add mod">
          <ac:chgData name="listopadik2 listopadik2" userId="246a07a19344c36e" providerId="LiveId" clId="{93BAD747-B248-4C88-A3C1-83E335CF1279}" dt="2022-03-10T20:20:11.919" v="348" actId="1076"/>
          <ac:spMkLst>
            <pc:docMk/>
            <pc:sldMk cId="3825541105" sldId="260"/>
            <ac:spMk id="10" creationId="{8DE54DD0-555E-460F-AF2E-9BB9D7AAF2DD}"/>
          </ac:spMkLst>
        </pc:spChg>
        <pc:spChg chg="add mod">
          <ac:chgData name="listopadik2 listopadik2" userId="246a07a19344c36e" providerId="LiveId" clId="{93BAD747-B248-4C88-A3C1-83E335CF1279}" dt="2022-03-10T20:20:05.861" v="347" actId="1076"/>
          <ac:spMkLst>
            <pc:docMk/>
            <pc:sldMk cId="3825541105" sldId="260"/>
            <ac:spMk id="11" creationId="{4A5FC738-71DD-453B-9B94-17F07118EB8A}"/>
          </ac:spMkLst>
        </pc:spChg>
        <pc:spChg chg="add mod">
          <ac:chgData name="listopadik2 listopadik2" userId="246a07a19344c36e" providerId="LiveId" clId="{93BAD747-B248-4C88-A3C1-83E335CF1279}" dt="2022-03-10T20:20:45.767" v="355" actId="1076"/>
          <ac:spMkLst>
            <pc:docMk/>
            <pc:sldMk cId="3825541105" sldId="260"/>
            <ac:spMk id="12" creationId="{0B27626B-B946-4EF9-A8E5-F829132EB4FA}"/>
          </ac:spMkLst>
        </pc:spChg>
        <pc:spChg chg="add mod">
          <ac:chgData name="listopadik2 listopadik2" userId="246a07a19344c36e" providerId="LiveId" clId="{93BAD747-B248-4C88-A3C1-83E335CF1279}" dt="2022-03-10T20:19:57.151" v="346" actId="1076"/>
          <ac:spMkLst>
            <pc:docMk/>
            <pc:sldMk cId="3825541105" sldId="260"/>
            <ac:spMk id="13" creationId="{5F01A95F-3C96-4DD8-926A-D707EB46E676}"/>
          </ac:spMkLst>
        </pc:spChg>
        <pc:spChg chg="add mod">
          <ac:chgData name="listopadik2 listopadik2" userId="246a07a19344c36e" providerId="LiveId" clId="{93BAD747-B248-4C88-A3C1-83E335CF1279}" dt="2022-03-10T20:19:51.519" v="345" actId="1076"/>
          <ac:spMkLst>
            <pc:docMk/>
            <pc:sldMk cId="3825541105" sldId="260"/>
            <ac:spMk id="14" creationId="{FDA4831A-EC15-4249-9BC4-93D0CFEF1D33}"/>
          </ac:spMkLst>
        </pc:spChg>
        <pc:spChg chg="add mod">
          <ac:chgData name="listopadik2 listopadik2" userId="246a07a19344c36e" providerId="LiveId" clId="{93BAD747-B248-4C88-A3C1-83E335CF1279}" dt="2022-03-10T20:19:44.769" v="344" actId="1076"/>
          <ac:spMkLst>
            <pc:docMk/>
            <pc:sldMk cId="3825541105" sldId="260"/>
            <ac:spMk id="15" creationId="{9CF965B5-72E7-4DCB-BED1-C538DA4F9FDD}"/>
          </ac:spMkLst>
        </pc:spChg>
        <pc:spChg chg="add mod">
          <ac:chgData name="listopadik2 listopadik2" userId="246a07a19344c36e" providerId="LiveId" clId="{93BAD747-B248-4C88-A3C1-83E335CF1279}" dt="2022-03-10T20:19:39.967" v="342" actId="1076"/>
          <ac:spMkLst>
            <pc:docMk/>
            <pc:sldMk cId="3825541105" sldId="260"/>
            <ac:spMk id="16" creationId="{E2945C29-55C4-4E32-9A5D-25034E6E33C5}"/>
          </ac:spMkLst>
        </pc:spChg>
        <pc:spChg chg="add del mod">
          <ac:chgData name="listopadik2 listopadik2" userId="246a07a19344c36e" providerId="LiveId" clId="{93BAD747-B248-4C88-A3C1-83E335CF1279}" dt="2022-03-10T20:11:45.590" v="225" actId="478"/>
          <ac:spMkLst>
            <pc:docMk/>
            <pc:sldMk cId="3825541105" sldId="260"/>
            <ac:spMk id="17" creationId="{C0E35B92-DC66-41EF-A54B-4E41122F8332}"/>
          </ac:spMkLst>
        </pc:spChg>
        <pc:spChg chg="add mod">
          <ac:chgData name="listopadik2 listopadik2" userId="246a07a19344c36e" providerId="LiveId" clId="{93BAD747-B248-4C88-A3C1-83E335CF1279}" dt="2022-03-10T20:19:35.206" v="341" actId="1076"/>
          <ac:spMkLst>
            <pc:docMk/>
            <pc:sldMk cId="3825541105" sldId="260"/>
            <ac:spMk id="18" creationId="{C243EE7F-5A62-4A16-A8C2-E0981D96CF3D}"/>
          </ac:spMkLst>
        </pc:spChg>
        <pc:spChg chg="add mod">
          <ac:chgData name="listopadik2 listopadik2" userId="246a07a19344c36e" providerId="LiveId" clId="{93BAD747-B248-4C88-A3C1-83E335CF1279}" dt="2022-03-10T20:20:53.312" v="356" actId="255"/>
          <ac:spMkLst>
            <pc:docMk/>
            <pc:sldMk cId="3825541105" sldId="260"/>
            <ac:spMk id="19" creationId="{F8A17918-BFD3-418D-ACAC-240B1E78D2BF}"/>
          </ac:spMkLst>
        </pc:spChg>
        <pc:spChg chg="add mod">
          <ac:chgData name="listopadik2 listopadik2" userId="246a07a19344c36e" providerId="LiveId" clId="{93BAD747-B248-4C88-A3C1-83E335CF1279}" dt="2022-03-10T20:21:37.540" v="365" actId="255"/>
          <ac:spMkLst>
            <pc:docMk/>
            <pc:sldMk cId="3825541105" sldId="260"/>
            <ac:spMk id="20" creationId="{5775CC3A-DDF1-4CF3-8006-8E8634FAD369}"/>
          </ac:spMkLst>
        </pc:spChg>
        <pc:spChg chg="add del mod">
          <ac:chgData name="listopadik2 listopadik2" userId="246a07a19344c36e" providerId="LiveId" clId="{93BAD747-B248-4C88-A3C1-83E335CF1279}" dt="2022-03-10T20:13:54.275" v="278" actId="478"/>
          <ac:spMkLst>
            <pc:docMk/>
            <pc:sldMk cId="3825541105" sldId="260"/>
            <ac:spMk id="21" creationId="{3AAE2DDB-B1AC-4D59-A3F9-C19E9054432A}"/>
          </ac:spMkLst>
        </pc:spChg>
        <pc:spChg chg="add mod">
          <ac:chgData name="listopadik2 listopadik2" userId="246a07a19344c36e" providerId="LiveId" clId="{93BAD747-B248-4C88-A3C1-83E335CF1279}" dt="2022-03-10T20:21:50.986" v="368" actId="1076"/>
          <ac:spMkLst>
            <pc:docMk/>
            <pc:sldMk cId="3825541105" sldId="260"/>
            <ac:spMk id="22" creationId="{51651842-350A-4423-9974-35AA8AD3679D}"/>
          </ac:spMkLst>
        </pc:spChg>
        <pc:spChg chg="add mod">
          <ac:chgData name="listopadik2 listopadik2" userId="246a07a19344c36e" providerId="LiveId" clId="{93BAD747-B248-4C88-A3C1-83E335CF1279}" dt="2022-03-10T20:21:00.688" v="358" actId="255"/>
          <ac:spMkLst>
            <pc:docMk/>
            <pc:sldMk cId="3825541105" sldId="260"/>
            <ac:spMk id="23" creationId="{AB129BC6-4E90-40E9-B70E-7CBC05EBEFFA}"/>
          </ac:spMkLst>
        </pc:spChg>
        <pc:spChg chg="add mod">
          <ac:chgData name="listopadik2 listopadik2" userId="246a07a19344c36e" providerId="LiveId" clId="{93BAD747-B248-4C88-A3C1-83E335CF1279}" dt="2022-03-10T20:22:09.867" v="380" actId="20577"/>
          <ac:spMkLst>
            <pc:docMk/>
            <pc:sldMk cId="3825541105" sldId="260"/>
            <ac:spMk id="24" creationId="{CC5D2FA6-965F-4513-BA96-0A3D2A11D809}"/>
          </ac:spMkLst>
        </pc:spChg>
        <pc:spChg chg="add mod">
          <ac:chgData name="listopadik2 listopadik2" userId="246a07a19344c36e" providerId="LiveId" clId="{93BAD747-B248-4C88-A3C1-83E335CF1279}" dt="2022-03-10T20:22:29.653" v="394" actId="20577"/>
          <ac:spMkLst>
            <pc:docMk/>
            <pc:sldMk cId="3825541105" sldId="260"/>
            <ac:spMk id="25" creationId="{4E157914-FEC9-4483-801E-917771FBF7A5}"/>
          </ac:spMkLst>
        </pc:spChg>
        <pc:spChg chg="add mod">
          <ac:chgData name="listopadik2 listopadik2" userId="246a07a19344c36e" providerId="LiveId" clId="{93BAD747-B248-4C88-A3C1-83E335CF1279}" dt="2022-03-10T20:23:11.815" v="408" actId="14100"/>
          <ac:spMkLst>
            <pc:docMk/>
            <pc:sldMk cId="3825541105" sldId="260"/>
            <ac:spMk id="26" creationId="{0302C08E-AF29-4F53-9575-314D75C3F685}"/>
          </ac:spMkLst>
        </pc:spChg>
        <pc:spChg chg="add mod">
          <ac:chgData name="listopadik2 listopadik2" userId="246a07a19344c36e" providerId="LiveId" clId="{93BAD747-B248-4C88-A3C1-83E335CF1279}" dt="2022-03-10T20:23:26.448" v="419" actId="20577"/>
          <ac:spMkLst>
            <pc:docMk/>
            <pc:sldMk cId="3825541105" sldId="260"/>
            <ac:spMk id="27" creationId="{15536B01-E86C-42CA-9D61-DA45F1A34494}"/>
          </ac:spMkLst>
        </pc:spChg>
        <pc:spChg chg="add mod">
          <ac:chgData name="listopadik2 listopadik2" userId="246a07a19344c36e" providerId="LiveId" clId="{93BAD747-B248-4C88-A3C1-83E335CF1279}" dt="2022-03-10T20:23:41.327" v="426" actId="1076"/>
          <ac:spMkLst>
            <pc:docMk/>
            <pc:sldMk cId="3825541105" sldId="260"/>
            <ac:spMk id="28" creationId="{CDC8EA55-EA8D-412B-80A9-1CF22DCD7465}"/>
          </ac:spMkLst>
        </pc:spChg>
        <pc:spChg chg="add mod">
          <ac:chgData name="listopadik2 listopadik2" userId="246a07a19344c36e" providerId="LiveId" clId="{93BAD747-B248-4C88-A3C1-83E335CF1279}" dt="2022-03-10T20:23:55.506" v="435" actId="20577"/>
          <ac:spMkLst>
            <pc:docMk/>
            <pc:sldMk cId="3825541105" sldId="260"/>
            <ac:spMk id="29" creationId="{D2523F7F-DE05-4357-B5D7-E78F094ED135}"/>
          </ac:spMkLst>
        </pc:spChg>
        <pc:spChg chg="add mod">
          <ac:chgData name="listopadik2 listopadik2" userId="246a07a19344c36e" providerId="LiveId" clId="{93BAD747-B248-4C88-A3C1-83E335CF1279}" dt="2022-03-10T20:24:24.135" v="446" actId="14100"/>
          <ac:spMkLst>
            <pc:docMk/>
            <pc:sldMk cId="3825541105" sldId="260"/>
            <ac:spMk id="30" creationId="{0B05DCAA-CE5B-40E8-AFDF-911BC90C4384}"/>
          </ac:spMkLst>
        </pc:spChg>
        <pc:spChg chg="add mod">
          <ac:chgData name="listopadik2 listopadik2" userId="246a07a19344c36e" providerId="LiveId" clId="{93BAD747-B248-4C88-A3C1-83E335CF1279}" dt="2022-03-10T20:24:47.895" v="455" actId="255"/>
          <ac:spMkLst>
            <pc:docMk/>
            <pc:sldMk cId="3825541105" sldId="260"/>
            <ac:spMk id="31" creationId="{14411F4A-1D22-4C54-8846-2A2E4A01F0FB}"/>
          </ac:spMkLst>
        </pc:spChg>
        <pc:spChg chg="add mod">
          <ac:chgData name="listopadik2 listopadik2" userId="246a07a19344c36e" providerId="LiveId" clId="{93BAD747-B248-4C88-A3C1-83E335CF1279}" dt="2022-03-10T20:25:02.362" v="462" actId="20577"/>
          <ac:spMkLst>
            <pc:docMk/>
            <pc:sldMk cId="3825541105" sldId="260"/>
            <ac:spMk id="32" creationId="{36C46B72-B7DE-42BA-B013-0874A57C24D8}"/>
          </ac:spMkLst>
        </pc:spChg>
        <pc:spChg chg="add mod">
          <ac:chgData name="listopadik2 listopadik2" userId="246a07a19344c36e" providerId="LiveId" clId="{93BAD747-B248-4C88-A3C1-83E335CF1279}" dt="2022-03-10T20:25:26.855" v="472" actId="14100"/>
          <ac:spMkLst>
            <pc:docMk/>
            <pc:sldMk cId="3825541105" sldId="260"/>
            <ac:spMk id="33" creationId="{B0C2898A-AD86-41EF-B018-5D69BBAF29D0}"/>
          </ac:spMkLst>
        </pc:spChg>
        <pc:spChg chg="add mod">
          <ac:chgData name="listopadik2 listopadik2" userId="246a07a19344c36e" providerId="LiveId" clId="{93BAD747-B248-4C88-A3C1-83E335CF1279}" dt="2022-03-10T20:25:42.419" v="483" actId="20577"/>
          <ac:spMkLst>
            <pc:docMk/>
            <pc:sldMk cId="3825541105" sldId="260"/>
            <ac:spMk id="34" creationId="{1186E879-DF8E-4027-B4D7-5404F384B2C2}"/>
          </ac:spMkLst>
        </pc:spChg>
        <pc:spChg chg="add mod">
          <ac:chgData name="listopadik2 listopadik2" userId="246a07a19344c36e" providerId="LiveId" clId="{93BAD747-B248-4C88-A3C1-83E335CF1279}" dt="2022-03-10T20:25:54.092" v="491" actId="20577"/>
          <ac:spMkLst>
            <pc:docMk/>
            <pc:sldMk cId="3825541105" sldId="260"/>
            <ac:spMk id="35" creationId="{65AE61A8-4D16-445D-A0F1-16707138B802}"/>
          </ac:spMkLst>
        </pc:spChg>
        <pc:spChg chg="add mod">
          <ac:chgData name="listopadik2 listopadik2" userId="246a07a19344c36e" providerId="LiveId" clId="{93BAD747-B248-4C88-A3C1-83E335CF1279}" dt="2022-03-10T20:26:05.627" v="497" actId="20577"/>
          <ac:spMkLst>
            <pc:docMk/>
            <pc:sldMk cId="3825541105" sldId="260"/>
            <ac:spMk id="36" creationId="{250D84C8-585F-47E8-89C9-08A1B1081F25}"/>
          </ac:spMkLst>
        </pc:spChg>
        <pc:spChg chg="add mod">
          <ac:chgData name="listopadik2 listopadik2" userId="246a07a19344c36e" providerId="LiveId" clId="{93BAD747-B248-4C88-A3C1-83E335CF1279}" dt="2022-03-10T20:26:18.282" v="502" actId="20577"/>
          <ac:spMkLst>
            <pc:docMk/>
            <pc:sldMk cId="3825541105" sldId="260"/>
            <ac:spMk id="37" creationId="{309C30C2-1DCC-4D46-A39F-1472C4A69765}"/>
          </ac:spMkLst>
        </pc:spChg>
        <pc:spChg chg="add mod">
          <ac:chgData name="listopadik2 listopadik2" userId="246a07a19344c36e" providerId="LiveId" clId="{93BAD747-B248-4C88-A3C1-83E335CF1279}" dt="2022-03-10T20:26:35.904" v="515" actId="20577"/>
          <ac:spMkLst>
            <pc:docMk/>
            <pc:sldMk cId="3825541105" sldId="260"/>
            <ac:spMk id="38" creationId="{371757EF-15A3-4C63-BBF6-18E4F3AAD28E}"/>
          </ac:spMkLst>
        </pc:spChg>
        <pc:spChg chg="add mod">
          <ac:chgData name="listopadik2 listopadik2" userId="246a07a19344c36e" providerId="LiveId" clId="{93BAD747-B248-4C88-A3C1-83E335CF1279}" dt="2022-03-10T20:26:53.416" v="525" actId="20577"/>
          <ac:spMkLst>
            <pc:docMk/>
            <pc:sldMk cId="3825541105" sldId="260"/>
            <ac:spMk id="39" creationId="{A871D6B6-5D7A-4932-8E74-0DE497390EC9}"/>
          </ac:spMkLst>
        </pc:spChg>
        <pc:spChg chg="add mod">
          <ac:chgData name="listopadik2 listopadik2" userId="246a07a19344c36e" providerId="LiveId" clId="{93BAD747-B248-4C88-A3C1-83E335CF1279}" dt="2022-03-10T20:27:08.719" v="532" actId="20577"/>
          <ac:spMkLst>
            <pc:docMk/>
            <pc:sldMk cId="3825541105" sldId="260"/>
            <ac:spMk id="40" creationId="{883F338D-B47F-4850-86B5-AC90D6F730D2}"/>
          </ac:spMkLst>
        </pc:spChg>
        <pc:spChg chg="add mod">
          <ac:chgData name="listopadik2 listopadik2" userId="246a07a19344c36e" providerId="LiveId" clId="{93BAD747-B248-4C88-A3C1-83E335CF1279}" dt="2022-03-10T20:27:23.965" v="542" actId="20577"/>
          <ac:spMkLst>
            <pc:docMk/>
            <pc:sldMk cId="3825541105" sldId="260"/>
            <ac:spMk id="41" creationId="{EADBFF30-92F0-4158-8E46-632B7577A8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AA8F-B652-4CFC-AC9E-3B491DA2129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4454-EB66-4030-8BA8-79C83E7A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88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AA8F-B652-4CFC-AC9E-3B491DA2129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4454-EB66-4030-8BA8-79C83E7A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6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AA8F-B652-4CFC-AC9E-3B491DA2129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4454-EB66-4030-8BA8-79C83E7A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27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AA8F-B652-4CFC-AC9E-3B491DA2129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4454-EB66-4030-8BA8-79C83E7A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8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AA8F-B652-4CFC-AC9E-3B491DA2129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4454-EB66-4030-8BA8-79C83E7A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1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AA8F-B652-4CFC-AC9E-3B491DA2129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4454-EB66-4030-8BA8-79C83E7A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19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AA8F-B652-4CFC-AC9E-3B491DA2129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4454-EB66-4030-8BA8-79C83E7A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27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AA8F-B652-4CFC-AC9E-3B491DA2129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4454-EB66-4030-8BA8-79C83E7A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48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AA8F-B652-4CFC-AC9E-3B491DA2129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4454-EB66-4030-8BA8-79C83E7A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2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AA8F-B652-4CFC-AC9E-3B491DA2129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4454-EB66-4030-8BA8-79C83E7A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39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AA8F-B652-4CFC-AC9E-3B491DA2129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4454-EB66-4030-8BA8-79C83E7A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13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EAA8F-B652-4CFC-AC9E-3B491DA2129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C4454-EB66-4030-8BA8-79C83E7A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5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871" y="0"/>
            <a:ext cx="12478871" cy="70014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223" y="3500717"/>
            <a:ext cx="2366682" cy="27611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223" y="3005126"/>
            <a:ext cx="2276475" cy="304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34" y="3254188"/>
            <a:ext cx="2779059" cy="32536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56" y="2463052"/>
            <a:ext cx="3197598" cy="383913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77" y="4529126"/>
            <a:ext cx="3265126" cy="177306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603" y="0"/>
            <a:ext cx="3764397" cy="65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22708 -0.541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2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32956 0.047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36381 0.0893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0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20078 0.0576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9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ЗАПОМНИ!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Слова всегда имеют смысл и что-то обозначают.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Если смысла нет, то это просто набор звуков и букв.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Слова записываются с помощью букв.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96686"/>
            <a:ext cx="10515600" cy="4351338"/>
          </a:xfrm>
        </p:spPr>
        <p:txBody>
          <a:bodyPr/>
          <a:lstStyle/>
          <a:p>
            <a:r>
              <a:rPr lang="ru-RU" i="1" dirty="0">
                <a:latin typeface="Batang" panose="02030600000101010101" pitchFamily="18" charset="-127"/>
                <a:ea typeface="Batang" panose="02030600000101010101" pitchFamily="18" charset="-127"/>
              </a:rPr>
              <a:t>А   МАМА  Л  ДРУГОЙ   Ю   РСИ</a:t>
            </a:r>
          </a:p>
          <a:p>
            <a:r>
              <a:rPr lang="ru-RU" i="1" dirty="0">
                <a:latin typeface="Batang" panose="02030600000101010101" pitchFamily="18" charset="-127"/>
                <a:ea typeface="Batang" panose="02030600000101010101" pitchFamily="18" charset="-127"/>
              </a:rPr>
              <a:t>СЮХ  ДОМ  МУХА  КНИГА   5   МРЯ  </a:t>
            </a:r>
          </a:p>
          <a:p>
            <a:r>
              <a:rPr lang="ru-RU" i="1" dirty="0">
                <a:latin typeface="Batang" panose="02030600000101010101" pitchFamily="18" charset="-127"/>
                <a:ea typeface="Batang" panose="02030600000101010101" pitchFamily="18" charset="-127"/>
              </a:rPr>
              <a:t>ГУЛЯТЬ   ЛЁУ   4   КОРОДА    №</a:t>
            </a:r>
          </a:p>
          <a:p>
            <a:r>
              <a:rPr lang="ru-RU" i="1" dirty="0">
                <a:latin typeface="Batang" panose="02030600000101010101" pitchFamily="18" charset="-127"/>
                <a:ea typeface="Batang" panose="02030600000101010101" pitchFamily="18" charset="-127"/>
              </a:rPr>
              <a:t>БЛИЗКО   БИ   М   ТОНКИЙ</a:t>
            </a:r>
          </a:p>
          <a:p>
            <a:r>
              <a:rPr lang="en-US" i="1" dirty="0">
                <a:latin typeface="Batang" panose="02030600000101010101" pitchFamily="18" charset="-127"/>
                <a:ea typeface="Batang" panose="02030600000101010101" pitchFamily="18" charset="-127"/>
              </a:rPr>
              <a:t>@</a:t>
            </a:r>
            <a:r>
              <a:rPr lang="ru-RU" i="1" dirty="0">
                <a:latin typeface="Batang" panose="02030600000101010101" pitchFamily="18" charset="-127"/>
                <a:ea typeface="Batang" panose="02030600000101010101" pitchFamily="18" charset="-127"/>
              </a:rPr>
              <a:t>   У   ЛОПАВЫК   Ы   КУШАТЬ   2</a:t>
            </a:r>
          </a:p>
        </p:txBody>
      </p:sp>
    </p:spTree>
    <p:extLst>
      <p:ext uri="{BB962C8B-B14F-4D97-AF65-F5344CB8AC3E}">
        <p14:creationId xmlns:p14="http://schemas.microsoft.com/office/powerpoint/2010/main" val="285377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ЗАПОМНИ!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       </a:t>
            </a:r>
            <a:r>
              <a:rPr lang="ru-RU" dirty="0" err="1"/>
              <a:t>Слова,обозначающие</a:t>
            </a:r>
            <a:r>
              <a:rPr lang="ru-RU" dirty="0"/>
              <a:t> предметы, делятся на две группы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одушевлённые предметы                                     неодушевлённые предметы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(живые)                                                                            (неживые)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КТО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 rot="2021753">
            <a:off x="6839878" y="2885415"/>
            <a:ext cx="2619801" cy="267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9019639">
            <a:off x="2291152" y="2945160"/>
            <a:ext cx="2973646" cy="246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38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Прочитай </a:t>
            </a:r>
            <a:r>
              <a:rPr lang="ru-RU" dirty="0" err="1"/>
              <a:t>слова,потом</a:t>
            </a:r>
            <a:r>
              <a:rPr lang="ru-RU" dirty="0"/>
              <a:t> выполни задания.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Сковород, </a:t>
            </a:r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повр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вленки,жеребёнок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крыжовник,свёкл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, индюк,  ландыш, гусениц, ученик, </a:t>
            </a:r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скрипк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, женщина.</a:t>
            </a:r>
          </a:p>
          <a:p>
            <a:pPr marL="0" indent="0">
              <a:buNone/>
            </a:pP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/>
              <a:t>Что обозначают эти слова</a:t>
            </a:r>
            <a:r>
              <a:rPr lang="en-US" sz="2000" dirty="0"/>
              <a:t>?</a:t>
            </a:r>
            <a:endParaRPr lang="ru-RU" sz="2000" dirty="0"/>
          </a:p>
          <a:p>
            <a:r>
              <a:rPr lang="ru-RU" sz="2000" dirty="0"/>
              <a:t>Задай к каждому слову вопрос кто</a:t>
            </a:r>
            <a:r>
              <a:rPr lang="en-US" sz="2000" dirty="0"/>
              <a:t>?</a:t>
            </a:r>
            <a:r>
              <a:rPr lang="ru-RU" sz="2000" dirty="0"/>
              <a:t> или что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6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Прочитай слова и выполни задания.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51C4C-23F7-45FA-B0C4-F5C985AB1A50}"/>
              </a:ext>
            </a:extLst>
          </p:cNvPr>
          <p:cNvSpPr txBox="1"/>
          <p:nvPr/>
        </p:nvSpPr>
        <p:spPr>
          <a:xfrm>
            <a:off x="838200" y="1894788"/>
            <a:ext cx="185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кичьлоколок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EE378-02FE-4ED7-AA94-FA5F4000045B}"/>
              </a:ext>
            </a:extLst>
          </p:cNvPr>
          <p:cNvSpPr txBox="1"/>
          <p:nvPr/>
        </p:nvSpPr>
        <p:spPr>
          <a:xfrm>
            <a:off x="2808948" y="1913522"/>
            <a:ext cx="1107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ьтажеб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6B2F7-19D2-44E5-9564-55C068EE3456}"/>
              </a:ext>
            </a:extLst>
          </p:cNvPr>
          <p:cNvSpPr txBox="1"/>
          <p:nvPr/>
        </p:nvSpPr>
        <p:spPr>
          <a:xfrm>
            <a:off x="4029297" y="1913522"/>
            <a:ext cx="1260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йылтевс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827F4-DFD3-461A-AADD-A6FFF99B23F7}"/>
              </a:ext>
            </a:extLst>
          </p:cNvPr>
          <p:cNvSpPr txBox="1"/>
          <p:nvPr/>
        </p:nvSpPr>
        <p:spPr>
          <a:xfrm>
            <a:off x="5376775" y="1913522"/>
            <a:ext cx="177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йынсаркерп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E7671-169E-4BFB-A0AC-9953E54FEEBD}"/>
              </a:ext>
            </a:extLst>
          </p:cNvPr>
          <p:cNvSpPr txBox="1"/>
          <p:nvPr/>
        </p:nvSpPr>
        <p:spPr>
          <a:xfrm>
            <a:off x="7152839" y="1894787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 </a:t>
            </a:r>
            <a:r>
              <a:rPr lang="ru-RU" sz="2400" dirty="0" err="1"/>
              <a:t>ацитп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B4EAD-A910-4C82-A1B8-A32DC746BB3A}"/>
              </a:ext>
            </a:extLst>
          </p:cNvPr>
          <p:cNvSpPr txBox="1"/>
          <p:nvPr/>
        </p:nvSpPr>
        <p:spPr>
          <a:xfrm>
            <a:off x="8587001" y="1901311"/>
            <a:ext cx="125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тёломас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54DD0-555E-460F-AF2E-9BB9D7AAF2DD}"/>
              </a:ext>
            </a:extLst>
          </p:cNvPr>
          <p:cNvSpPr txBox="1"/>
          <p:nvPr/>
        </p:nvSpPr>
        <p:spPr>
          <a:xfrm>
            <a:off x="10261805" y="1884850"/>
            <a:ext cx="116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ясьтилз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FC738-71DD-453B-9B94-17F07118EB8A}"/>
              </a:ext>
            </a:extLst>
          </p:cNvPr>
          <p:cNvSpPr txBox="1"/>
          <p:nvPr/>
        </p:nvSpPr>
        <p:spPr>
          <a:xfrm>
            <a:off x="1054282" y="2529760"/>
            <a:ext cx="1088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ьтамуд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27626B-B946-4EF9-A8E5-F829132EB4FA}"/>
              </a:ext>
            </a:extLst>
          </p:cNvPr>
          <p:cNvSpPr txBox="1"/>
          <p:nvPr/>
        </p:nvSpPr>
        <p:spPr>
          <a:xfrm>
            <a:off x="1054282" y="3213380"/>
            <a:ext cx="811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онко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1A95F-3C96-4DD8-926A-D707EB46E676}"/>
              </a:ext>
            </a:extLst>
          </p:cNvPr>
          <p:cNvSpPr txBox="1"/>
          <p:nvPr/>
        </p:nvSpPr>
        <p:spPr>
          <a:xfrm>
            <a:off x="2715575" y="2508158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идзовг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4831A-EC15-4249-9BC4-93D0CFEF1D33}"/>
              </a:ext>
            </a:extLst>
          </p:cNvPr>
          <p:cNvSpPr txBox="1"/>
          <p:nvPr/>
        </p:nvSpPr>
        <p:spPr>
          <a:xfrm>
            <a:off x="4188198" y="2485768"/>
            <a:ext cx="123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ьтамолс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965B5-72E7-4DCB-BED1-C538DA4F9FDD}"/>
              </a:ext>
            </a:extLst>
          </p:cNvPr>
          <p:cNvSpPr txBox="1"/>
          <p:nvPr/>
        </p:nvSpPr>
        <p:spPr>
          <a:xfrm>
            <a:off x="5995258" y="2508160"/>
            <a:ext cx="1606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еомокесан</a:t>
            </a: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45C29-55C4-4E32-9A5D-25034E6E33C5}"/>
              </a:ext>
            </a:extLst>
          </p:cNvPr>
          <p:cNvSpPr txBox="1"/>
          <p:nvPr/>
        </p:nvSpPr>
        <p:spPr>
          <a:xfrm>
            <a:off x="8054514" y="2508159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икявреч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3EE7F-5A62-4A16-A8C2-E0981D96CF3D}"/>
              </a:ext>
            </a:extLst>
          </p:cNvPr>
          <p:cNvSpPr txBox="1"/>
          <p:nvPr/>
        </p:nvSpPr>
        <p:spPr>
          <a:xfrm>
            <a:off x="9679434" y="2514385"/>
            <a:ext cx="74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трот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A17918-BFD3-418D-ACAC-240B1E78D2BF}"/>
              </a:ext>
            </a:extLst>
          </p:cNvPr>
          <p:cNvSpPr txBox="1"/>
          <p:nvPr/>
        </p:nvSpPr>
        <p:spPr>
          <a:xfrm>
            <a:off x="2303538" y="3626398"/>
            <a:ext cx="190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киньлидолох</a:t>
            </a:r>
            <a:endParaRPr lang="ru-RU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5CC3A-DDF1-4CF3-8006-8E8634FAD369}"/>
              </a:ext>
            </a:extLst>
          </p:cNvPr>
          <p:cNvSpPr txBox="1"/>
          <p:nvPr/>
        </p:nvSpPr>
        <p:spPr>
          <a:xfrm>
            <a:off x="6609890" y="3611009"/>
            <a:ext cx="137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окалбо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651842-350A-4423-9974-35AA8AD3679D}"/>
              </a:ext>
            </a:extLst>
          </p:cNvPr>
          <p:cNvSpPr txBox="1"/>
          <p:nvPr/>
        </p:nvSpPr>
        <p:spPr>
          <a:xfrm>
            <a:off x="8435388" y="3556462"/>
            <a:ext cx="155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ясьтавыму</a:t>
            </a:r>
            <a:endParaRPr lang="ru-R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129BC6-4E90-40E9-B70E-7CBC05EBEFFA}"/>
              </a:ext>
            </a:extLst>
          </p:cNvPr>
          <p:cNvSpPr txBox="1"/>
          <p:nvPr/>
        </p:nvSpPr>
        <p:spPr>
          <a:xfrm>
            <a:off x="4793453" y="3648319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ацивогуп</a:t>
            </a:r>
            <a:endParaRPr lang="ru-RU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5D2FA6-965F-4513-BA96-0A3D2A11D809}"/>
              </a:ext>
            </a:extLst>
          </p:cNvPr>
          <p:cNvSpPr txBox="1"/>
          <p:nvPr/>
        </p:nvSpPr>
        <p:spPr>
          <a:xfrm>
            <a:off x="744718" y="4883085"/>
            <a:ext cx="166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КОЛОКОЛЬЧИК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157914-FEC9-4483-801E-917771FBF7A5}"/>
              </a:ext>
            </a:extLst>
          </p:cNvPr>
          <p:cNvSpPr txBox="1"/>
          <p:nvPr/>
        </p:nvSpPr>
        <p:spPr>
          <a:xfrm>
            <a:off x="2530844" y="488308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БЕЖАТЬ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02C08E-AF29-4F53-9575-314D75C3F685}"/>
              </a:ext>
            </a:extLst>
          </p:cNvPr>
          <p:cNvSpPr txBox="1"/>
          <p:nvPr/>
        </p:nvSpPr>
        <p:spPr>
          <a:xfrm>
            <a:off x="3612354" y="4883085"/>
            <a:ext cx="138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светлый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536B01-E86C-42CA-9D61-DA45F1A34494}"/>
              </a:ext>
            </a:extLst>
          </p:cNvPr>
          <p:cNvSpPr txBox="1"/>
          <p:nvPr/>
        </p:nvSpPr>
        <p:spPr>
          <a:xfrm>
            <a:off x="5290091" y="5024487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ПРЕКРАСНЫЙ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C8EA55-EA8D-412B-80A9-1CF22DCD7465}"/>
              </a:ext>
            </a:extLst>
          </p:cNvPr>
          <p:cNvSpPr txBox="1"/>
          <p:nvPr/>
        </p:nvSpPr>
        <p:spPr>
          <a:xfrm>
            <a:off x="6798330" y="49754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ПТИЦА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523F7F-DE05-4357-B5D7-E78F094ED135}"/>
              </a:ext>
            </a:extLst>
          </p:cNvPr>
          <p:cNvSpPr txBox="1"/>
          <p:nvPr/>
        </p:nvSpPr>
        <p:spPr>
          <a:xfrm>
            <a:off x="7796752" y="4957899"/>
            <a:ext cx="11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САМОЛЁТ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05DCAA-CE5B-40E8-AFDF-911BC90C4384}"/>
              </a:ext>
            </a:extLst>
          </p:cNvPr>
          <p:cNvSpPr txBox="1"/>
          <p:nvPr/>
        </p:nvSpPr>
        <p:spPr>
          <a:xfrm>
            <a:off x="8981376" y="4891311"/>
            <a:ext cx="114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ЗЛИТЬСЯ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411F4A-1D22-4C54-8846-2A2E4A01F0FB}"/>
              </a:ext>
            </a:extLst>
          </p:cNvPr>
          <p:cNvSpPr txBox="1"/>
          <p:nvPr/>
        </p:nvSpPr>
        <p:spPr>
          <a:xfrm>
            <a:off x="10117780" y="4841508"/>
            <a:ext cx="110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думать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C46B72-B7DE-42BA-B013-0874A57C24D8}"/>
              </a:ext>
            </a:extLst>
          </p:cNvPr>
          <p:cNvSpPr txBox="1"/>
          <p:nvPr/>
        </p:nvSpPr>
        <p:spPr>
          <a:xfrm>
            <a:off x="744718" y="5524107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ГВОЗДИ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C2898A-AD86-41EF-B018-5D69BBAF29D0}"/>
              </a:ext>
            </a:extLst>
          </p:cNvPr>
          <p:cNvSpPr txBox="1"/>
          <p:nvPr/>
        </p:nvSpPr>
        <p:spPr>
          <a:xfrm>
            <a:off x="1767076" y="5510539"/>
            <a:ext cx="116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СЛОМАТЬ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86E879-DF8E-4027-B4D7-5404F384B2C2}"/>
              </a:ext>
            </a:extLst>
          </p:cNvPr>
          <p:cNvSpPr txBox="1"/>
          <p:nvPr/>
        </p:nvSpPr>
        <p:spPr>
          <a:xfrm>
            <a:off x="3064804" y="5447925"/>
            <a:ext cx="14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НАСЕКОМОЕ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AE61A8-4D16-445D-A0F1-16707138B802}"/>
              </a:ext>
            </a:extLst>
          </p:cNvPr>
          <p:cNvSpPr txBox="1"/>
          <p:nvPr/>
        </p:nvSpPr>
        <p:spPr>
          <a:xfrm>
            <a:off x="4659694" y="5708773"/>
            <a:ext cx="106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ЧЕРВЯКИ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0D84C8-585F-47E8-89C9-08A1B1081F25}"/>
              </a:ext>
            </a:extLst>
          </p:cNvPr>
          <p:cNvSpPr txBox="1"/>
          <p:nvPr/>
        </p:nvSpPr>
        <p:spPr>
          <a:xfrm>
            <a:off x="5849804" y="5632591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ТОРТ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9C30C2-1DCC-4D46-A39F-1472C4A69765}"/>
              </a:ext>
            </a:extLst>
          </p:cNvPr>
          <p:cNvSpPr txBox="1"/>
          <p:nvPr/>
        </p:nvSpPr>
        <p:spPr>
          <a:xfrm>
            <a:off x="6890994" y="563259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1757EF-15A3-4C63-BBF6-18E4F3AAD28E}"/>
              </a:ext>
            </a:extLst>
          </p:cNvPr>
          <p:cNvSpPr txBox="1"/>
          <p:nvPr/>
        </p:nvSpPr>
        <p:spPr>
          <a:xfrm>
            <a:off x="7790822" y="5493372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ХОЛОДИЛЬНИК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71D6B6-5D7A-4932-8E74-0DE497390EC9}"/>
              </a:ext>
            </a:extLst>
          </p:cNvPr>
          <p:cNvSpPr txBox="1"/>
          <p:nvPr/>
        </p:nvSpPr>
        <p:spPr>
          <a:xfrm>
            <a:off x="9472949" y="5327231"/>
            <a:ext cx="12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ПУГОВИЦА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3F338D-B47F-4850-86B5-AC90D6F730D2}"/>
              </a:ext>
            </a:extLst>
          </p:cNvPr>
          <p:cNvSpPr txBox="1"/>
          <p:nvPr/>
        </p:nvSpPr>
        <p:spPr>
          <a:xfrm>
            <a:off x="838200" y="6133827"/>
            <a:ext cx="100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ОБЛАКО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DBFF30-92F0-4158-8E46-632B7577A8F5}"/>
              </a:ext>
            </a:extLst>
          </p:cNvPr>
          <p:cNvSpPr txBox="1"/>
          <p:nvPr/>
        </p:nvSpPr>
        <p:spPr>
          <a:xfrm>
            <a:off x="2530844" y="6201677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УМЫВАТЬСЯ</a:t>
            </a:r>
          </a:p>
        </p:txBody>
      </p:sp>
    </p:spTree>
    <p:extLst>
      <p:ext uri="{BB962C8B-B14F-4D97-AF65-F5344CB8AC3E}">
        <p14:creationId xmlns:p14="http://schemas.microsoft.com/office/powerpoint/2010/main" val="382554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0703 -0.4199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02761 -0.424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-2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85185E-6 L 0.0293 -0.433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-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01784 -0.439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2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03854 -0.4333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06849 -0.4377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-2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09987 -0.429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-2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74075 -0.3372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44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16406 -0.4301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3" y="-2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20221 -0.4280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-2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24778 -0.4219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-2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28073 -0.4599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-2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671 L 0.31498 -0.44398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-2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48112 -0.34815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62" y="-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44596 -0.26644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05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-0.38451 -0.2377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32" y="-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0.47656 -0.3544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28" y="-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48816 -0.37894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01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0B02A266-0845-4B0C-92B5-02445201318D}"/>
  <p:tag name="ISPRING_RESOURCE_FOLDER" val="D:\Новая папка\src\presentations\кор-ия письма\"/>
  <p:tag name="ISPRING_PRESENTATION_PATH" val="D:\Новая папка\src\presentations\кор-ия письма.pptx"/>
  <p:tag name="ISPRING_PROJECT_VERSION" val="9.32"/>
  <p:tag name="ISPRING_PROJECT_FOLDER_UPDATED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175</Words>
  <Application>Microsoft Office PowerPoint</Application>
  <PresentationFormat>Широкоэкранный</PresentationFormat>
  <Paragraphs>56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Batang</vt:lpstr>
      <vt:lpstr>Arial</vt:lpstr>
      <vt:lpstr>Calibri</vt:lpstr>
      <vt:lpstr>Calibri Light</vt:lpstr>
      <vt:lpstr>Тема Office</vt:lpstr>
      <vt:lpstr>Презентация PowerPoint</vt:lpstr>
      <vt:lpstr>ЗАПОМНИ!  Слова всегда имеют смысл и что-то обозначают. Если смысла нет, то это просто набор звуков и букв. Слова записываются с помощью букв.</vt:lpstr>
      <vt:lpstr>ЗАПОМНИ!</vt:lpstr>
      <vt:lpstr>Прочитай слова,потом выполни задания.</vt:lpstr>
      <vt:lpstr>Прочитай слова и выполни задания.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listopadik2 listopadik2</cp:lastModifiedBy>
  <cp:revision>13</cp:revision>
  <dcterms:created xsi:type="dcterms:W3CDTF">2022-03-10T14:00:28Z</dcterms:created>
  <dcterms:modified xsi:type="dcterms:W3CDTF">2022-04-14T09:59:40Z</dcterms:modified>
</cp:coreProperties>
</file>