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topadik2 listopadik2" userId="246a07a19344c36e" providerId="LiveId" clId="{87115CCF-151E-4993-925E-6A27D6A1227E}"/>
    <pc:docChg chg="custSel addSld delSld modSld">
      <pc:chgData name="listopadik2 listopadik2" userId="246a07a19344c36e" providerId="LiveId" clId="{87115CCF-151E-4993-925E-6A27D6A1227E}" dt="2022-03-01T19:59:52.698" v="325" actId="1076"/>
      <pc:docMkLst>
        <pc:docMk/>
      </pc:docMkLst>
      <pc:sldChg chg="addSp delSp modSp new mod modAnim">
        <pc:chgData name="listopadik2 listopadik2" userId="246a07a19344c36e" providerId="LiveId" clId="{87115CCF-151E-4993-925E-6A27D6A1227E}" dt="2022-03-01T19:41:23.076" v="237" actId="1076"/>
        <pc:sldMkLst>
          <pc:docMk/>
          <pc:sldMk cId="1581443854" sldId="256"/>
        </pc:sldMkLst>
        <pc:spChg chg="del">
          <ac:chgData name="listopadik2 listopadik2" userId="246a07a19344c36e" providerId="LiveId" clId="{87115CCF-151E-4993-925E-6A27D6A1227E}" dt="2022-03-01T18:46:01.184" v="1" actId="478"/>
          <ac:spMkLst>
            <pc:docMk/>
            <pc:sldMk cId="1581443854" sldId="256"/>
            <ac:spMk id="2" creationId="{66760E31-2396-4320-AF8A-9D10FC3623B8}"/>
          </ac:spMkLst>
        </pc:spChg>
        <pc:spChg chg="del">
          <ac:chgData name="listopadik2 listopadik2" userId="246a07a19344c36e" providerId="LiveId" clId="{87115CCF-151E-4993-925E-6A27D6A1227E}" dt="2022-03-01T18:46:03.254" v="2" actId="478"/>
          <ac:spMkLst>
            <pc:docMk/>
            <pc:sldMk cId="1581443854" sldId="256"/>
            <ac:spMk id="3" creationId="{2DD3CC55-2EBD-4F5E-ABE5-80DC5ABC838C}"/>
          </ac:spMkLst>
        </pc:spChg>
        <pc:spChg chg="add mod">
          <ac:chgData name="listopadik2 listopadik2" userId="246a07a19344c36e" providerId="LiveId" clId="{87115CCF-151E-4993-925E-6A27D6A1227E}" dt="2022-03-01T18:58:19.874" v="85" actId="1076"/>
          <ac:spMkLst>
            <pc:docMk/>
            <pc:sldMk cId="1581443854" sldId="256"/>
            <ac:spMk id="18" creationId="{AA6FA51A-E0DC-43FA-B2E4-2EDD088B0EF9}"/>
          </ac:spMkLst>
        </pc:spChg>
        <pc:spChg chg="add mod">
          <ac:chgData name="listopadik2 listopadik2" userId="246a07a19344c36e" providerId="LiveId" clId="{87115CCF-151E-4993-925E-6A27D6A1227E}" dt="2022-03-01T18:58:39.293" v="87" actId="20577"/>
          <ac:spMkLst>
            <pc:docMk/>
            <pc:sldMk cId="1581443854" sldId="256"/>
            <ac:spMk id="19" creationId="{EF158C6E-77D6-4962-B550-244ED2E353C5}"/>
          </ac:spMkLst>
        </pc:spChg>
        <pc:spChg chg="add mod">
          <ac:chgData name="listopadik2 listopadik2" userId="246a07a19344c36e" providerId="LiveId" clId="{87115CCF-151E-4993-925E-6A27D6A1227E}" dt="2022-03-01T18:58:44.050" v="88" actId="20577"/>
          <ac:spMkLst>
            <pc:docMk/>
            <pc:sldMk cId="1581443854" sldId="256"/>
            <ac:spMk id="20" creationId="{314D900B-1B61-427F-8A0B-72A4BA858B13}"/>
          </ac:spMkLst>
        </pc:spChg>
        <pc:spChg chg="add mod">
          <ac:chgData name="listopadik2 listopadik2" userId="246a07a19344c36e" providerId="LiveId" clId="{87115CCF-151E-4993-925E-6A27D6A1227E}" dt="2022-03-01T18:58:52.047" v="90" actId="20577"/>
          <ac:spMkLst>
            <pc:docMk/>
            <pc:sldMk cId="1581443854" sldId="256"/>
            <ac:spMk id="21" creationId="{E346264B-BEFC-4A01-B7EA-37F5A7FF5F5D}"/>
          </ac:spMkLst>
        </pc:spChg>
        <pc:spChg chg="add mod">
          <ac:chgData name="listopadik2 listopadik2" userId="246a07a19344c36e" providerId="LiveId" clId="{87115CCF-151E-4993-925E-6A27D6A1227E}" dt="2022-03-01T18:58:59.911" v="92" actId="20577"/>
          <ac:spMkLst>
            <pc:docMk/>
            <pc:sldMk cId="1581443854" sldId="256"/>
            <ac:spMk id="22" creationId="{57D93524-8C9B-4150-AD73-9A03658109DC}"/>
          </ac:spMkLst>
        </pc:spChg>
        <pc:spChg chg="add mod">
          <ac:chgData name="listopadik2 listopadik2" userId="246a07a19344c36e" providerId="LiveId" clId="{87115CCF-151E-4993-925E-6A27D6A1227E}" dt="2022-03-01T19:40:56.107" v="233" actId="1076"/>
          <ac:spMkLst>
            <pc:docMk/>
            <pc:sldMk cId="1581443854" sldId="256"/>
            <ac:spMk id="23" creationId="{2E8B8BBB-6839-4BF2-9860-C74244E4CDC5}"/>
          </ac:spMkLst>
        </pc:spChg>
        <pc:picChg chg="add del mod">
          <ac:chgData name="listopadik2 listopadik2" userId="246a07a19344c36e" providerId="LiveId" clId="{87115CCF-151E-4993-925E-6A27D6A1227E}" dt="2022-03-01T18:52:29.518" v="32" actId="21"/>
          <ac:picMkLst>
            <pc:docMk/>
            <pc:sldMk cId="1581443854" sldId="256"/>
            <ac:picMk id="5" creationId="{F8E24E9E-133D-497D-8661-8B1D6535EB1E}"/>
          </ac:picMkLst>
        </pc:picChg>
        <pc:picChg chg="add del mod">
          <ac:chgData name="listopadik2 listopadik2" userId="246a07a19344c36e" providerId="LiveId" clId="{87115CCF-151E-4993-925E-6A27D6A1227E}" dt="2022-03-01T18:52:45.410" v="34" actId="21"/>
          <ac:picMkLst>
            <pc:docMk/>
            <pc:sldMk cId="1581443854" sldId="256"/>
            <ac:picMk id="7" creationId="{5C74CFF1-B90F-403D-BD49-D50A0E751A5B}"/>
          </ac:picMkLst>
        </pc:picChg>
        <pc:picChg chg="add mod">
          <ac:chgData name="listopadik2 listopadik2" userId="246a07a19344c36e" providerId="LiveId" clId="{87115CCF-151E-4993-925E-6A27D6A1227E}" dt="2022-03-01T18:55:12.730" v="51" actId="1076"/>
          <ac:picMkLst>
            <pc:docMk/>
            <pc:sldMk cId="1581443854" sldId="256"/>
            <ac:picMk id="9" creationId="{FEDCB86D-1CA8-4E90-A74A-9C2FF056A69A}"/>
          </ac:picMkLst>
        </pc:picChg>
        <pc:picChg chg="add mod">
          <ac:chgData name="listopadik2 listopadik2" userId="246a07a19344c36e" providerId="LiveId" clId="{87115CCF-151E-4993-925E-6A27D6A1227E}" dt="2022-03-01T18:55:28.066" v="55" actId="1076"/>
          <ac:picMkLst>
            <pc:docMk/>
            <pc:sldMk cId="1581443854" sldId="256"/>
            <ac:picMk id="10" creationId="{1C89C9F5-BBB3-4C3D-A2AE-ECA58805ECB6}"/>
          </ac:picMkLst>
        </pc:picChg>
        <pc:picChg chg="add mod">
          <ac:chgData name="listopadik2 listopadik2" userId="246a07a19344c36e" providerId="LiveId" clId="{87115CCF-151E-4993-925E-6A27D6A1227E}" dt="2022-03-01T19:41:19.371" v="236" actId="1076"/>
          <ac:picMkLst>
            <pc:docMk/>
            <pc:sldMk cId="1581443854" sldId="256"/>
            <ac:picMk id="12" creationId="{03FE9534-6EA8-4E50-8ADF-EB75EA3207A2}"/>
          </ac:picMkLst>
        </pc:picChg>
        <pc:picChg chg="add mod">
          <ac:chgData name="listopadik2 listopadik2" userId="246a07a19344c36e" providerId="LiveId" clId="{87115CCF-151E-4993-925E-6A27D6A1227E}" dt="2022-03-01T18:56:10.970" v="66" actId="1076"/>
          <ac:picMkLst>
            <pc:docMk/>
            <pc:sldMk cId="1581443854" sldId="256"/>
            <ac:picMk id="13" creationId="{E2D78A41-1ED8-4254-B487-43022A484847}"/>
          </ac:picMkLst>
        </pc:picChg>
        <pc:picChg chg="add mod">
          <ac:chgData name="listopadik2 listopadik2" userId="246a07a19344c36e" providerId="LiveId" clId="{87115CCF-151E-4993-925E-6A27D6A1227E}" dt="2022-03-01T18:56:12.635" v="67" actId="1076"/>
          <ac:picMkLst>
            <pc:docMk/>
            <pc:sldMk cId="1581443854" sldId="256"/>
            <ac:picMk id="14" creationId="{1871747D-BCA6-4384-90A8-FF48BEB5AF9F}"/>
          </ac:picMkLst>
        </pc:picChg>
        <pc:picChg chg="add mod">
          <ac:chgData name="listopadik2 listopadik2" userId="246a07a19344c36e" providerId="LiveId" clId="{87115CCF-151E-4993-925E-6A27D6A1227E}" dt="2022-03-01T18:56:04.202" v="64" actId="1076"/>
          <ac:picMkLst>
            <pc:docMk/>
            <pc:sldMk cId="1581443854" sldId="256"/>
            <ac:picMk id="15" creationId="{2BAF5EF4-0E89-4E03-B1A4-2256B099D1C7}"/>
          </ac:picMkLst>
        </pc:picChg>
        <pc:picChg chg="add mod">
          <ac:chgData name="listopadik2 listopadik2" userId="246a07a19344c36e" providerId="LiveId" clId="{87115CCF-151E-4993-925E-6A27D6A1227E}" dt="2022-03-01T18:55:59.163" v="63" actId="1076"/>
          <ac:picMkLst>
            <pc:docMk/>
            <pc:sldMk cId="1581443854" sldId="256"/>
            <ac:picMk id="16" creationId="{21B397F1-91B3-4CAC-8A38-62050EF69AC3}"/>
          </ac:picMkLst>
        </pc:picChg>
        <pc:picChg chg="add mod">
          <ac:chgData name="listopadik2 listopadik2" userId="246a07a19344c36e" providerId="LiveId" clId="{87115CCF-151E-4993-925E-6A27D6A1227E}" dt="2022-03-01T19:41:01.612" v="234" actId="1076"/>
          <ac:picMkLst>
            <pc:docMk/>
            <pc:sldMk cId="1581443854" sldId="256"/>
            <ac:picMk id="17" creationId="{FB452628-33B7-49D4-AFC4-58E7235B15DB}"/>
          </ac:picMkLst>
        </pc:picChg>
        <pc:picChg chg="add del mod">
          <ac:chgData name="listopadik2 listopadik2" userId="246a07a19344c36e" providerId="LiveId" clId="{87115CCF-151E-4993-925E-6A27D6A1227E}" dt="2022-03-01T19:00:08.809" v="108" actId="478"/>
          <ac:picMkLst>
            <pc:docMk/>
            <pc:sldMk cId="1581443854" sldId="256"/>
            <ac:picMk id="24" creationId="{19FCF8ED-560B-4564-92C4-7D12B82E09B2}"/>
          </ac:picMkLst>
        </pc:picChg>
        <pc:picChg chg="add mod">
          <ac:chgData name="listopadik2 listopadik2" userId="246a07a19344c36e" providerId="LiveId" clId="{87115CCF-151E-4993-925E-6A27D6A1227E}" dt="2022-03-01T19:41:23.076" v="237" actId="1076"/>
          <ac:picMkLst>
            <pc:docMk/>
            <pc:sldMk cId="1581443854" sldId="256"/>
            <ac:picMk id="25" creationId="{5FA5F71D-B57E-49E3-8D62-35211FD64FC5}"/>
          </ac:picMkLst>
        </pc:picChg>
      </pc:sldChg>
      <pc:sldChg chg="addSp delSp modSp new mod modAnim">
        <pc:chgData name="listopadik2 listopadik2" userId="246a07a19344c36e" providerId="LiveId" clId="{87115CCF-151E-4993-925E-6A27D6A1227E}" dt="2022-03-01T19:52:33.819" v="298"/>
        <pc:sldMkLst>
          <pc:docMk/>
          <pc:sldMk cId="2162560513" sldId="257"/>
        </pc:sldMkLst>
        <pc:spChg chg="del">
          <ac:chgData name="listopadik2 listopadik2" userId="246a07a19344c36e" providerId="LiveId" clId="{87115CCF-151E-4993-925E-6A27D6A1227E}" dt="2022-03-01T18:46:26.542" v="10" actId="478"/>
          <ac:spMkLst>
            <pc:docMk/>
            <pc:sldMk cId="2162560513" sldId="257"/>
            <ac:spMk id="2" creationId="{3364EE9A-4DC2-41F4-82A4-58ADB40F8975}"/>
          </ac:spMkLst>
        </pc:spChg>
        <pc:spChg chg="del">
          <ac:chgData name="listopadik2 listopadik2" userId="246a07a19344c36e" providerId="LiveId" clId="{87115CCF-151E-4993-925E-6A27D6A1227E}" dt="2022-03-01T18:46:28.011" v="11" actId="478"/>
          <ac:spMkLst>
            <pc:docMk/>
            <pc:sldMk cId="2162560513" sldId="257"/>
            <ac:spMk id="3" creationId="{FF09CAE7-BB24-4260-91A2-6B57403EC834}"/>
          </ac:spMkLst>
        </pc:spChg>
        <pc:spChg chg="add mod">
          <ac:chgData name="listopadik2 listopadik2" userId="246a07a19344c36e" providerId="LiveId" clId="{87115CCF-151E-4993-925E-6A27D6A1227E}" dt="2022-03-01T19:46:57.954" v="268" actId="1076"/>
          <ac:spMkLst>
            <pc:docMk/>
            <pc:sldMk cId="2162560513" sldId="257"/>
            <ac:spMk id="9" creationId="{79C79699-FA48-4958-A6A2-E24AF7344B7A}"/>
          </ac:spMkLst>
        </pc:spChg>
        <pc:spChg chg="add mod">
          <ac:chgData name="listopadik2 listopadik2" userId="246a07a19344c36e" providerId="LiveId" clId="{87115CCF-151E-4993-925E-6A27D6A1227E}" dt="2022-03-01T19:47:02.259" v="269" actId="1076"/>
          <ac:spMkLst>
            <pc:docMk/>
            <pc:sldMk cId="2162560513" sldId="257"/>
            <ac:spMk id="10" creationId="{A4730FF3-8F1E-4FBE-9781-BA1400B188F0}"/>
          </ac:spMkLst>
        </pc:spChg>
        <pc:spChg chg="add mod">
          <ac:chgData name="listopadik2 listopadik2" userId="246a07a19344c36e" providerId="LiveId" clId="{87115CCF-151E-4993-925E-6A27D6A1227E}" dt="2022-03-01T19:47:26.906" v="276" actId="1076"/>
          <ac:spMkLst>
            <pc:docMk/>
            <pc:sldMk cId="2162560513" sldId="257"/>
            <ac:spMk id="11" creationId="{DC2468F5-3183-4A84-BFB1-CCD68EFDF9D4}"/>
          </ac:spMkLst>
        </pc:spChg>
        <pc:picChg chg="add mod">
          <ac:chgData name="listopadik2 listopadik2" userId="246a07a19344c36e" providerId="LiveId" clId="{87115CCF-151E-4993-925E-6A27D6A1227E}" dt="2022-03-01T19:45:26.475" v="250" actId="1076"/>
          <ac:picMkLst>
            <pc:docMk/>
            <pc:sldMk cId="2162560513" sldId="257"/>
            <ac:picMk id="4" creationId="{1134518C-B906-4CFF-BD04-7774D40CEE8C}"/>
          </ac:picMkLst>
        </pc:picChg>
        <pc:picChg chg="add del mod">
          <ac:chgData name="listopadik2 listopadik2" userId="246a07a19344c36e" providerId="LiveId" clId="{87115CCF-151E-4993-925E-6A27D6A1227E}" dt="2022-03-01T19:44:47.120" v="238" actId="478"/>
          <ac:picMkLst>
            <pc:docMk/>
            <pc:sldMk cId="2162560513" sldId="257"/>
            <ac:picMk id="5" creationId="{D2E04BFE-DDAD-4AF1-8F71-3604D0A13ABE}"/>
          </ac:picMkLst>
        </pc:picChg>
        <pc:picChg chg="add mod">
          <ac:chgData name="listopadik2 listopadik2" userId="246a07a19344c36e" providerId="LiveId" clId="{87115CCF-151E-4993-925E-6A27D6A1227E}" dt="2022-03-01T19:46:50.274" v="266" actId="1076"/>
          <ac:picMkLst>
            <pc:docMk/>
            <pc:sldMk cId="2162560513" sldId="257"/>
            <ac:picMk id="6" creationId="{DCF8FB9D-D453-404D-9969-6E6632A21AD6}"/>
          </ac:picMkLst>
        </pc:picChg>
        <pc:picChg chg="add mod">
          <ac:chgData name="listopadik2 listopadik2" userId="246a07a19344c36e" providerId="LiveId" clId="{87115CCF-151E-4993-925E-6A27D6A1227E}" dt="2022-03-01T19:46:54.626" v="267" actId="1076"/>
          <ac:picMkLst>
            <pc:docMk/>
            <pc:sldMk cId="2162560513" sldId="257"/>
            <ac:picMk id="8" creationId="{233782E6-329F-472F-95FD-5222C61CCEA4}"/>
          </ac:picMkLst>
        </pc:picChg>
        <pc:picChg chg="add mod">
          <ac:chgData name="listopadik2 listopadik2" userId="246a07a19344c36e" providerId="LiveId" clId="{87115CCF-151E-4993-925E-6A27D6A1227E}" dt="2022-03-01T19:47:52.610" v="279" actId="1076"/>
          <ac:picMkLst>
            <pc:docMk/>
            <pc:sldMk cId="2162560513" sldId="257"/>
            <ac:picMk id="12" creationId="{8AF0AD51-9DDD-4604-B45D-54CFD6357174}"/>
          </ac:picMkLst>
        </pc:picChg>
      </pc:sldChg>
      <pc:sldChg chg="delSp new del mod">
        <pc:chgData name="listopadik2 listopadik2" userId="246a07a19344c36e" providerId="LiveId" clId="{87115CCF-151E-4993-925E-6A27D6A1227E}" dt="2022-03-01T19:53:52.012" v="299" actId="2696"/>
        <pc:sldMkLst>
          <pc:docMk/>
          <pc:sldMk cId="810738987" sldId="258"/>
        </pc:sldMkLst>
        <pc:spChg chg="del">
          <ac:chgData name="listopadik2 listopadik2" userId="246a07a19344c36e" providerId="LiveId" clId="{87115CCF-151E-4993-925E-6A27D6A1227E}" dt="2022-03-01T18:46:19.705" v="8" actId="478"/>
          <ac:spMkLst>
            <pc:docMk/>
            <pc:sldMk cId="810738987" sldId="258"/>
            <ac:spMk id="2" creationId="{CF19D8CD-1B96-427F-9F66-7D15FE459AF5}"/>
          </ac:spMkLst>
        </pc:spChg>
        <pc:spChg chg="del">
          <ac:chgData name="listopadik2 listopadik2" userId="246a07a19344c36e" providerId="LiveId" clId="{87115CCF-151E-4993-925E-6A27D6A1227E}" dt="2022-03-01T18:46:21.069" v="9" actId="478"/>
          <ac:spMkLst>
            <pc:docMk/>
            <pc:sldMk cId="810738987" sldId="258"/>
            <ac:spMk id="3" creationId="{07B86385-E6D4-442B-83F3-E5A0F6DDC787}"/>
          </ac:spMkLst>
        </pc:spChg>
      </pc:sldChg>
      <pc:sldChg chg="addSp delSp modSp new mod delAnim modAnim">
        <pc:chgData name="listopadik2 listopadik2" userId="246a07a19344c36e" providerId="LiveId" clId="{87115CCF-151E-4993-925E-6A27D6A1227E}" dt="2022-03-01T19:59:52.698" v="325" actId="1076"/>
        <pc:sldMkLst>
          <pc:docMk/>
          <pc:sldMk cId="1177559703" sldId="259"/>
        </pc:sldMkLst>
        <pc:spChg chg="del">
          <ac:chgData name="listopadik2 listopadik2" userId="246a07a19344c36e" providerId="LiveId" clId="{87115CCF-151E-4993-925E-6A27D6A1227E}" dt="2022-03-01T18:46:14.616" v="6" actId="478"/>
          <ac:spMkLst>
            <pc:docMk/>
            <pc:sldMk cId="1177559703" sldId="259"/>
            <ac:spMk id="2" creationId="{C006EAB8-02BF-4B15-8BE2-A151C9AB2B46}"/>
          </ac:spMkLst>
        </pc:spChg>
        <pc:spChg chg="del">
          <ac:chgData name="listopadik2 listopadik2" userId="246a07a19344c36e" providerId="LiveId" clId="{87115CCF-151E-4993-925E-6A27D6A1227E}" dt="2022-03-01T18:46:16.548" v="7" actId="478"/>
          <ac:spMkLst>
            <pc:docMk/>
            <pc:sldMk cId="1177559703" sldId="259"/>
            <ac:spMk id="3" creationId="{BE817C31-8626-4EB1-A725-13DFFF6AAF3F}"/>
          </ac:spMkLst>
        </pc:spChg>
        <pc:picChg chg="add mod">
          <ac:chgData name="listopadik2 listopadik2" userId="246a07a19344c36e" providerId="LiveId" clId="{87115CCF-151E-4993-925E-6A27D6A1227E}" dt="2022-03-01T19:56:05.115" v="304" actId="14100"/>
          <ac:picMkLst>
            <pc:docMk/>
            <pc:sldMk cId="1177559703" sldId="259"/>
            <ac:picMk id="5" creationId="{FB319493-D311-46D4-B607-0AF129B1C8C9}"/>
          </ac:picMkLst>
        </pc:picChg>
        <pc:picChg chg="add mod">
          <ac:chgData name="listopadik2 listopadik2" userId="246a07a19344c36e" providerId="LiveId" clId="{87115CCF-151E-4993-925E-6A27D6A1227E}" dt="2022-03-01T19:59:45.618" v="323" actId="1076"/>
          <ac:picMkLst>
            <pc:docMk/>
            <pc:sldMk cId="1177559703" sldId="259"/>
            <ac:picMk id="7" creationId="{F9C263B6-C877-48A7-9377-F2FA197161CF}"/>
          </ac:picMkLst>
        </pc:picChg>
        <pc:picChg chg="add mod">
          <ac:chgData name="listopadik2 listopadik2" userId="246a07a19344c36e" providerId="LiveId" clId="{87115CCF-151E-4993-925E-6A27D6A1227E}" dt="2022-03-01T19:59:47.971" v="324" actId="1076"/>
          <ac:picMkLst>
            <pc:docMk/>
            <pc:sldMk cId="1177559703" sldId="259"/>
            <ac:picMk id="9" creationId="{4A949540-55AA-45D9-9A76-4A6CE0BC99C2}"/>
          </ac:picMkLst>
        </pc:picChg>
        <pc:picChg chg="del">
          <ac:chgData name="listopadik2 listopadik2" userId="246a07a19344c36e" providerId="LiveId" clId="{87115CCF-151E-4993-925E-6A27D6A1227E}" dt="2022-03-01T19:59:04.734" v="320" actId="478"/>
          <ac:picMkLst>
            <pc:docMk/>
            <pc:sldMk cId="1177559703" sldId="259"/>
            <ac:picMk id="10" creationId="{EEB4E001-4DE6-4ED5-A06C-89FD953620E8}"/>
          </ac:picMkLst>
        </pc:picChg>
        <pc:picChg chg="mod">
          <ac:chgData name="listopadik2 listopadik2" userId="246a07a19344c36e" providerId="LiveId" clId="{87115CCF-151E-4993-925E-6A27D6A1227E}" dt="2022-03-01T19:59:52.698" v="325" actId="1076"/>
          <ac:picMkLst>
            <pc:docMk/>
            <pc:sldMk cId="1177559703" sldId="259"/>
            <ac:picMk id="11" creationId="{2194F4E1-CB92-40FE-AA7D-8AA520A94843}"/>
          </ac:picMkLst>
        </pc:picChg>
      </pc:sldChg>
      <pc:sldMasterChg chg="addSldLayout">
        <pc:chgData name="listopadik2 listopadik2" userId="246a07a19344c36e" providerId="LiveId" clId="{87115CCF-151E-4993-925E-6A27D6A1227E}" dt="2022-03-01T18:45:53.138" v="0" actId="680"/>
        <pc:sldMasterMkLst>
          <pc:docMk/>
          <pc:sldMasterMk cId="119486338" sldId="2147483648"/>
        </pc:sldMasterMkLst>
        <pc:sldLayoutChg chg="add">
          <pc:chgData name="listopadik2 listopadik2" userId="246a07a19344c36e" providerId="LiveId" clId="{87115CCF-151E-4993-925E-6A27D6A1227E}" dt="2022-03-01T18:45:53.138" v="0" actId="680"/>
          <pc:sldLayoutMkLst>
            <pc:docMk/>
            <pc:sldMasterMk cId="119486338" sldId="2147483648"/>
            <pc:sldLayoutMk cId="201901523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5BF68-E5C8-4646-AC16-DE245406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9A9DA3-2875-475A-96F8-966FBFA8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90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DCB86D-1CA8-4E90-A74A-9C2FF056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731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89C9F5-BBB3-4C3D-A2AE-ECA58805EC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431077"/>
            <a:ext cx="2177592" cy="20079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FE9534-6EA8-4E50-8ADF-EB75EA320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68" y="-546867"/>
            <a:ext cx="4543721" cy="28425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D78A41-1ED8-4254-B487-43022A48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17" y="1284203"/>
            <a:ext cx="2177592" cy="20079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71747D-BCA6-4384-90A8-FF48BEB5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09" y="4145238"/>
            <a:ext cx="2177592" cy="20079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BAF5EF4-0E89-4E03-B1A4-2256B099D1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64" y="3980269"/>
            <a:ext cx="2177592" cy="20079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B397F1-91B3-4CAC-8A38-62050EF69A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6" y="3821584"/>
            <a:ext cx="2177592" cy="20079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B452628-33B7-49D4-AFC4-58E7235B15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15" y="-299102"/>
            <a:ext cx="2177592" cy="2007909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6FA51A-E0DC-43FA-B2E4-2EDD088B0EF9}"/>
              </a:ext>
            </a:extLst>
          </p:cNvPr>
          <p:cNvSpPr/>
          <p:nvPr/>
        </p:nvSpPr>
        <p:spPr>
          <a:xfrm>
            <a:off x="657520" y="2461374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F158C6E-77D6-4962-B550-244ED2E353C5}"/>
              </a:ext>
            </a:extLst>
          </p:cNvPr>
          <p:cNvSpPr/>
          <p:nvPr/>
        </p:nvSpPr>
        <p:spPr>
          <a:xfrm>
            <a:off x="3144625" y="3292112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4D900B-1B61-427F-8A0B-72A4BA858B13}"/>
              </a:ext>
            </a:extLst>
          </p:cNvPr>
          <p:cNvSpPr/>
          <p:nvPr/>
        </p:nvSpPr>
        <p:spPr>
          <a:xfrm>
            <a:off x="3727516" y="6069190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346264B-BEFC-4A01-B7EA-37F5A7FF5F5D}"/>
              </a:ext>
            </a:extLst>
          </p:cNvPr>
          <p:cNvSpPr/>
          <p:nvPr/>
        </p:nvSpPr>
        <p:spPr>
          <a:xfrm>
            <a:off x="6341098" y="6016950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7D93524-8C9B-4150-AD73-9A03658109DC}"/>
              </a:ext>
            </a:extLst>
          </p:cNvPr>
          <p:cNvSpPr/>
          <p:nvPr/>
        </p:nvSpPr>
        <p:spPr>
          <a:xfrm>
            <a:off x="8804638" y="5830571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8B8BBB-6839-4BF2-9860-C74244E4CDC5}"/>
              </a:ext>
            </a:extLst>
          </p:cNvPr>
          <p:cNvSpPr/>
          <p:nvPr/>
        </p:nvSpPr>
        <p:spPr>
          <a:xfrm>
            <a:off x="4794107" y="1904606"/>
            <a:ext cx="1296186" cy="723508"/>
          </a:xfrm>
          <a:prstGeom prst="rect">
            <a:avLst/>
          </a:prstGeom>
          <a:solidFill>
            <a:srgbClr val="EE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A5F71D-B57E-49E3-8D62-35211FD64F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91" y="-199097"/>
            <a:ext cx="1649690" cy="12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16133 0.130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1576 0.4141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22695 -0.0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20143 -0.024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30208 -0.5965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-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34518C-B906-4CFF-BD04-7774D40C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52" y="0"/>
            <a:ext cx="12292552" cy="70418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F8FB9D-D453-404D-9969-6E6632A21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761" y="4199245"/>
            <a:ext cx="4543721" cy="28425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3782E6-329F-472F-95FD-5222C61CC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8345">
            <a:off x="4123055" y="707219"/>
            <a:ext cx="4609564" cy="5571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79699-FA48-4958-A6A2-E24AF7344B7A}"/>
              </a:ext>
            </a:extLst>
          </p:cNvPr>
          <p:cNvSpPr txBox="1"/>
          <p:nvPr/>
        </p:nvSpPr>
        <p:spPr>
          <a:xfrm>
            <a:off x="3639455" y="4037164"/>
            <a:ext cx="1607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30FF3-8F1E-4FBE-9781-BA1400B188F0}"/>
              </a:ext>
            </a:extLst>
          </p:cNvPr>
          <p:cNvSpPr txBox="1"/>
          <p:nvPr/>
        </p:nvSpPr>
        <p:spPr>
          <a:xfrm>
            <a:off x="4533963" y="2959769"/>
            <a:ext cx="1425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468F5-3183-4A84-BFB1-CCD68EFDF9D4}"/>
              </a:ext>
            </a:extLst>
          </p:cNvPr>
          <p:cNvSpPr txBox="1"/>
          <p:nvPr/>
        </p:nvSpPr>
        <p:spPr>
          <a:xfrm>
            <a:off x="6541470" y="2943396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МЫС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F0AD51-9DDD-4604-B45D-54CFD63571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6" y="4452662"/>
            <a:ext cx="1649690" cy="12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65254 L 0.12618 -0.128 C 0.15235 -0.00995 0.1918 0.05394 0.23321 0.05394 C 0.28021 0.05394 0.31797 -0.00995 0.34414 -0.128 L 0.47045 -0.65254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353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5743 L 0.12916 -0.14375 C 0.15546 -0.04606 0.19622 -0.00671 0.23815 -0.00671 C 0.2871 -0.00671 0.32539 -0.04606 0.35182 -0.14375 L 0.48229 -0.5743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2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19493-D311-46D4-B607-0AF129B1C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915" y="-336884"/>
            <a:ext cx="12540916" cy="71948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C263B6-C877-48A7-9377-F2FA197161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1" y="-668086"/>
            <a:ext cx="7145518" cy="44927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949540-55AA-45D9-9A76-4A6CE0BC99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457" y="-529515"/>
            <a:ext cx="6858000" cy="6858000"/>
          </a:xfrm>
          <a:prstGeom prst="rect">
            <a:avLst/>
          </a:prstGeom>
        </p:spPr>
      </p:pic>
      <p:pic>
        <p:nvPicPr>
          <p:cNvPr id="11" name="Записанный звук">
            <a:hlinkClick r:id="" action="ppaction://media"/>
            <a:extLst>
              <a:ext uri="{FF2B5EF4-FFF2-40B4-BE49-F238E27FC236}">
                <a16:creationId xmlns:a16="http://schemas.microsoft.com/office/drawing/2014/main" id="{2194F4E1-CB92-40FE-AA7D-8AA520A948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5026" y="608480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530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Office PowerPoint</Application>
  <PresentationFormat>Широкоэкранный</PresentationFormat>
  <Paragraphs>9</Paragraphs>
  <Slides>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listopadik2 listopadik2</dc:creator>
  <cp:lastModifiedBy>listopadik2 listopadik2</cp:lastModifiedBy>
  <cp:revision>4</cp:revision>
  <dcterms:created xsi:type="dcterms:W3CDTF">2022-03-01T18:45:50Z</dcterms:created>
  <dcterms:modified xsi:type="dcterms:W3CDTF">2022-03-01T20:03:58Z</dcterms:modified>
</cp:coreProperties>
</file>