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9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A3865CD6-959D-4598-BE96-947F2D0A80A4}">
          <p14:sldIdLst>
            <p14:sldId id="256"/>
            <p14:sldId id="261"/>
            <p14:sldId id="260"/>
            <p14:sldId id="259"/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C1E1-73EC-4BFA-9376-D1AB7AB4159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52C0-FC80-4C5E-8F3D-C4287F3C4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1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C1E1-73EC-4BFA-9376-D1AB7AB4159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52C0-FC80-4C5E-8F3D-C4287F3C4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7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C1E1-73EC-4BFA-9376-D1AB7AB4159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52C0-FC80-4C5E-8F3D-C4287F3C4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29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C1E1-73EC-4BFA-9376-D1AB7AB4159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52C0-FC80-4C5E-8F3D-C4287F3C432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9778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C1E1-73EC-4BFA-9376-D1AB7AB4159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52C0-FC80-4C5E-8F3D-C4287F3C4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06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C1E1-73EC-4BFA-9376-D1AB7AB4159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52C0-FC80-4C5E-8F3D-C4287F3C4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76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C1E1-73EC-4BFA-9376-D1AB7AB4159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52C0-FC80-4C5E-8F3D-C4287F3C4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4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C1E1-73EC-4BFA-9376-D1AB7AB4159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52C0-FC80-4C5E-8F3D-C4287F3C4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68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C1E1-73EC-4BFA-9376-D1AB7AB4159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52C0-FC80-4C5E-8F3D-C4287F3C4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2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C1E1-73EC-4BFA-9376-D1AB7AB4159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52C0-FC80-4C5E-8F3D-C4287F3C4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7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C1E1-73EC-4BFA-9376-D1AB7AB4159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52C0-FC80-4C5E-8F3D-C4287F3C4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3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C1E1-73EC-4BFA-9376-D1AB7AB4159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52C0-FC80-4C5E-8F3D-C4287F3C4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9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C1E1-73EC-4BFA-9376-D1AB7AB4159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52C0-FC80-4C5E-8F3D-C4287F3C4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C1E1-73EC-4BFA-9376-D1AB7AB4159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52C0-FC80-4C5E-8F3D-C4287F3C4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2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C1E1-73EC-4BFA-9376-D1AB7AB4159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52C0-FC80-4C5E-8F3D-C4287F3C4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C1E1-73EC-4BFA-9376-D1AB7AB4159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52C0-FC80-4C5E-8F3D-C4287F3C4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0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C1E1-73EC-4BFA-9376-D1AB7AB4159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52C0-FC80-4C5E-8F3D-C4287F3C4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6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0DC1E1-73EC-4BFA-9376-D1AB7AB41591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52C0-FC80-4C5E-8F3D-C4287F3C4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77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4" y="-124326"/>
            <a:ext cx="8825658" cy="3329581"/>
          </a:xfrm>
        </p:spPr>
        <p:txBody>
          <a:bodyPr/>
          <a:lstStyle/>
          <a:p>
            <a:r>
              <a:rPr lang="ru-RU" dirty="0" smtClean="0"/>
              <a:t>Курсовая работа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4" y="3510054"/>
            <a:ext cx="9529087" cy="861420"/>
          </a:xfrm>
        </p:spPr>
        <p:txBody>
          <a:bodyPr/>
          <a:lstStyle/>
          <a:p>
            <a:r>
              <a:rPr lang="ru-RU" dirty="0" smtClean="0"/>
              <a:t>По предмету: «Разработка приложений в визуальных средах»</a:t>
            </a:r>
          </a:p>
          <a:p>
            <a:r>
              <a:rPr lang="ru-RU" dirty="0" smtClean="0"/>
              <a:t>Выполнил </a:t>
            </a:r>
            <a:r>
              <a:rPr lang="ru-RU" dirty="0" err="1" smtClean="0"/>
              <a:t>ст.гр</a:t>
            </a:r>
            <a:r>
              <a:rPr lang="ru-RU" dirty="0" smtClean="0"/>
              <a:t>. 10701118 </a:t>
            </a:r>
            <a:r>
              <a:rPr lang="ru-RU" dirty="0" err="1" smtClean="0"/>
              <a:t>дубоделов</a:t>
            </a:r>
            <a:r>
              <a:rPr lang="ru-RU" dirty="0" smtClean="0"/>
              <a:t> </a:t>
            </a:r>
            <a:r>
              <a:rPr lang="ru-RU" dirty="0" err="1" smtClean="0"/>
              <a:t>а.в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05699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822" y="436675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Тема курсовой работы:</a:t>
            </a:r>
            <a:br>
              <a:rPr lang="ru-RU" dirty="0" smtClean="0"/>
            </a:br>
            <a:r>
              <a:rPr lang="ru-RU" sz="2400" dirty="0" smtClean="0"/>
              <a:t>«Разработка приложения анализа поперечных динамических перемещений стержня при внезапном снятии силы»</a:t>
            </a:r>
            <a:endParaRPr lang="en-US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26912" y="2662519"/>
            <a:ext cx="8946541" cy="4195481"/>
          </a:xfrm>
        </p:spPr>
        <p:txBody>
          <a:bodyPr/>
          <a:lstStyle/>
          <a:p>
            <a:pPr algn="just"/>
            <a:r>
              <a:rPr lang="ru-RU" dirty="0" smtClean="0"/>
              <a:t>Свободно опертый стержень прогнулся под действием силы </a:t>
            </a:r>
            <a:r>
              <a:rPr lang="be-BY" dirty="0" smtClean="0"/>
              <a:t>Р, приложенной к середине пролета. Поперечные динамические перемешения стержня при колебаниях, возникающих от внезапного снятия силы Р, описываются уравнением:</a:t>
            </a:r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3"/>
          <a:stretch/>
        </p:blipFill>
        <p:spPr>
          <a:xfrm>
            <a:off x="1668379" y="4572000"/>
            <a:ext cx="8605073" cy="163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59666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4897" y="212550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Интерфейсы программы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666" t="16685" r="54036" b="39050"/>
          <a:stretch/>
        </p:blipFill>
        <p:spPr>
          <a:xfrm>
            <a:off x="103159" y="1335964"/>
            <a:ext cx="3969922" cy="23790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738" y="3803010"/>
            <a:ext cx="4179042" cy="24200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80" y="1246046"/>
            <a:ext cx="3735733" cy="2468962"/>
          </a:xfrm>
          <a:prstGeom prst="rect">
            <a:avLst/>
          </a:prstGeom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590915" y="3803010"/>
            <a:ext cx="4757557" cy="1578556"/>
          </a:xfrm>
        </p:spPr>
        <p:txBody>
          <a:bodyPr/>
          <a:lstStyle/>
          <a:p>
            <a:r>
              <a:rPr lang="ru-RU" dirty="0" smtClean="0"/>
              <a:t>Окно загрузки</a:t>
            </a:r>
            <a:endParaRPr lang="en-US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665295" y="3803010"/>
            <a:ext cx="4757557" cy="1578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 smtClean="0"/>
              <a:t>Окно </a:t>
            </a:r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775384" y="6311079"/>
            <a:ext cx="4757557" cy="1578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be-BY" dirty="0" smtClean="0"/>
              <a:t>Главное окно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80708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e-BY" dirty="0" smtClean="0"/>
              <a:t>Дополнительные возможности</a:t>
            </a:r>
            <a:br>
              <a:rPr lang="be-BY" dirty="0" smtClean="0"/>
            </a:br>
            <a:r>
              <a:rPr lang="be-BY" dirty="0" smtClean="0"/>
              <a:t>(</a:t>
            </a:r>
            <a:r>
              <a:rPr lang="en-US" dirty="0" smtClean="0"/>
              <a:t>word)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84" y="1853248"/>
            <a:ext cx="6545179" cy="4805362"/>
          </a:xfrm>
        </p:spPr>
      </p:pic>
    </p:spTree>
    <p:extLst>
      <p:ext uri="{BB962C8B-B14F-4D97-AF65-F5344CB8AC3E}">
        <p14:creationId xmlns:p14="http://schemas.microsoft.com/office/powerpoint/2010/main" val="3463018268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e-BY" dirty="0"/>
              <a:t>Дополнительные возможности</a:t>
            </a:r>
            <a:br>
              <a:rPr lang="be-BY" dirty="0"/>
            </a:br>
            <a:r>
              <a:rPr lang="be-BY" dirty="0" smtClean="0"/>
              <a:t>(</a:t>
            </a:r>
            <a:r>
              <a:rPr lang="en-US" dirty="0" smtClean="0"/>
              <a:t>excel)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621" y="1896695"/>
            <a:ext cx="5518484" cy="4632442"/>
          </a:xfrm>
        </p:spPr>
      </p:pic>
    </p:spTree>
    <p:extLst>
      <p:ext uri="{BB962C8B-B14F-4D97-AF65-F5344CB8AC3E}">
        <p14:creationId xmlns:p14="http://schemas.microsoft.com/office/powerpoint/2010/main" val="1837279604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e-BY" dirty="0"/>
              <a:t>Дополнительные возможности</a:t>
            </a:r>
            <a:br>
              <a:rPr lang="be-BY" dirty="0"/>
            </a:br>
            <a:r>
              <a:rPr lang="be-BY" dirty="0" smtClean="0"/>
              <a:t>(</a:t>
            </a:r>
            <a:r>
              <a:rPr lang="en-US" dirty="0" smtClean="0"/>
              <a:t>PowerPoint)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2550225"/>
            <a:ext cx="8946541" cy="16848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be-BY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Презентацию Вы просмотрели сейчас.</a:t>
            </a:r>
            <a:br>
              <a:rPr lang="be-BY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be-BY" sz="3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algn="ctr"/>
            <a:endParaRPr lang="be-BY" sz="36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 algn="ctr">
              <a:buNone/>
            </a:pPr>
            <a:r>
              <a:rPr lang="be-BY" sz="3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Благодарю за внимание.</a:t>
            </a:r>
            <a:endParaRPr lang="en-US" sz="3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007231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73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Курсовая работа</vt:lpstr>
      <vt:lpstr>Тема курсовой работы: «Разработка приложения анализа поперечных динамических перемещений стержня при внезапном снятии силы»</vt:lpstr>
      <vt:lpstr>Интерфейсы программы</vt:lpstr>
      <vt:lpstr>Дополнительные возможности (word)</vt:lpstr>
      <vt:lpstr>Дополнительные возможности (excel)</vt:lpstr>
      <vt:lpstr>Дополнительные возможности (PowerPoint)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aldubodelov@gmail.com</dc:creator>
  <cp:lastModifiedBy>aldubodelov@gmail.com</cp:lastModifiedBy>
  <cp:revision>8</cp:revision>
  <dcterms:created xsi:type="dcterms:W3CDTF">2020-04-13T12:46:58Z</dcterms:created>
  <dcterms:modified xsi:type="dcterms:W3CDTF">2020-04-18T11:23:22Z</dcterms:modified>
</cp:coreProperties>
</file>