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56" r:id="rId3"/>
    <p:sldId id="747" r:id="rId4"/>
    <p:sldId id="341" r:id="rId5"/>
    <p:sldId id="342" r:id="rId6"/>
    <p:sldId id="7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FF36-000A-44AD-AA95-EA47278E558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51E4CF1-7F73-48CE-9E72-5651F02F1222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gm:t>
    </dgm:pt>
    <dgm:pt modelId="{0FB5C523-B6D5-45D6-982F-54BA3458957B}" type="parTrans" cxnId="{48EDE735-E28F-45E1-ABE4-804CA430153B}">
      <dgm:prSet/>
      <dgm:spPr/>
      <dgm:t>
        <a:bodyPr/>
        <a:lstStyle/>
        <a:p>
          <a:endParaRPr lang="en-US"/>
        </a:p>
      </dgm:t>
    </dgm:pt>
    <dgm:pt modelId="{D76C03AB-4AF3-47E1-94ED-A66FF52F62DF}" type="sibTrans" cxnId="{48EDE735-E28F-45E1-ABE4-804CA430153B}">
      <dgm:prSet/>
      <dgm:spPr/>
      <dgm:t>
        <a:bodyPr/>
        <a:lstStyle/>
        <a:p>
          <a:endParaRPr lang="en-US"/>
        </a:p>
      </dgm:t>
    </dgm:pt>
    <dgm:pt modelId="{D6088E6B-B7C6-49BE-8523-FB668268018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dirty="0">
            <a:latin typeface="+mj-lt"/>
            <a:ea typeface="Jura" pitchFamily="2" charset="0"/>
          </a:endParaRPr>
        </a:p>
      </dgm:t>
    </dgm:pt>
    <dgm:pt modelId="{010C5892-A213-426A-977E-0E7BD8ECDDC2}" type="sibTrans" cxnId="{21087D14-C5DD-4BFE-B485-78D49C5AC40F}">
      <dgm:prSet/>
      <dgm:spPr/>
      <dgm:t>
        <a:bodyPr/>
        <a:lstStyle/>
        <a:p>
          <a:endParaRPr lang="en-US"/>
        </a:p>
      </dgm:t>
    </dgm:pt>
    <dgm:pt modelId="{89EAA3EC-A684-49BE-82F5-E378700AC645}" type="parTrans" cxnId="{21087D14-C5DD-4BFE-B485-78D49C5AC40F}">
      <dgm:prSet/>
      <dgm:spPr/>
      <dgm:t>
        <a:bodyPr/>
        <a:lstStyle/>
        <a:p>
          <a:endParaRPr lang="en-US"/>
        </a:p>
      </dgm:t>
    </dgm:pt>
    <dgm:pt modelId="{09DC49EC-B025-4619-8379-55098A8D50D9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dirty="0">
            <a:latin typeface="+mj-lt"/>
            <a:ea typeface="Jura" pitchFamily="2" charset="0"/>
          </a:endParaRPr>
        </a:p>
      </dgm:t>
    </dgm:pt>
    <dgm:pt modelId="{DE73AB22-D98D-48C5-84B0-C1B315FE264B}" type="sibTrans" cxnId="{03BC3514-79D0-4795-ADF0-9A4CC0987B24}">
      <dgm:prSet/>
      <dgm:spPr/>
      <dgm:t>
        <a:bodyPr/>
        <a:lstStyle/>
        <a:p>
          <a:endParaRPr lang="en-US"/>
        </a:p>
      </dgm:t>
    </dgm:pt>
    <dgm:pt modelId="{46D7958A-FCA3-4764-AB0F-BE2622543F7B}" type="parTrans" cxnId="{03BC3514-79D0-4795-ADF0-9A4CC0987B24}">
      <dgm:prSet/>
      <dgm:spPr/>
      <dgm:t>
        <a:bodyPr/>
        <a:lstStyle/>
        <a:p>
          <a:endParaRPr lang="en-US"/>
        </a:p>
      </dgm:t>
    </dgm:pt>
    <dgm:pt modelId="{548B2309-8734-43D1-8730-1747677FC936}" type="pres">
      <dgm:prSet presAssocID="{981DFF36-000A-44AD-AA95-EA47278E558C}" presName="linear" presStyleCnt="0">
        <dgm:presLayoutVars>
          <dgm:animLvl val="lvl"/>
          <dgm:resizeHandles val="exact"/>
        </dgm:presLayoutVars>
      </dgm:prSet>
      <dgm:spPr/>
    </dgm:pt>
    <dgm:pt modelId="{B284FEEE-E3F5-44AD-A89B-A1A679D901F6}" type="pres">
      <dgm:prSet presAssocID="{F51E4CF1-7F73-48CE-9E72-5651F02F1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AF890B-528E-4249-9639-877E05934E96}" type="pres">
      <dgm:prSet presAssocID="{D76C03AB-4AF3-47E1-94ED-A66FF52F62DF}" presName="spacer" presStyleCnt="0"/>
      <dgm:spPr/>
    </dgm:pt>
    <dgm:pt modelId="{26761435-8B69-4928-B500-80E132536156}" type="pres">
      <dgm:prSet presAssocID="{D6088E6B-B7C6-49BE-8523-FB6682680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3AFDD-DC59-4E80-B42F-06C8B5C9D10C}" type="pres">
      <dgm:prSet presAssocID="{010C5892-A213-426A-977E-0E7BD8ECDDC2}" presName="spacer" presStyleCnt="0"/>
      <dgm:spPr/>
    </dgm:pt>
    <dgm:pt modelId="{5824708F-5621-4382-9710-746B443E9C72}" type="pres">
      <dgm:prSet presAssocID="{09DC49EC-B025-4619-8379-55098A8D50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BC3514-79D0-4795-ADF0-9A4CC0987B24}" srcId="{981DFF36-000A-44AD-AA95-EA47278E558C}" destId="{09DC49EC-B025-4619-8379-55098A8D50D9}" srcOrd="2" destOrd="0" parTransId="{46D7958A-FCA3-4764-AB0F-BE2622543F7B}" sibTransId="{DE73AB22-D98D-48C5-84B0-C1B315FE264B}"/>
    <dgm:cxn modelId="{21087D14-C5DD-4BFE-B485-78D49C5AC40F}" srcId="{981DFF36-000A-44AD-AA95-EA47278E558C}" destId="{D6088E6B-B7C6-49BE-8523-FB668268018E}" srcOrd="1" destOrd="0" parTransId="{89EAA3EC-A684-49BE-82F5-E378700AC645}" sibTransId="{010C5892-A213-426A-977E-0E7BD8ECDDC2}"/>
    <dgm:cxn modelId="{48EDE735-E28F-45E1-ABE4-804CA430153B}" srcId="{981DFF36-000A-44AD-AA95-EA47278E558C}" destId="{F51E4CF1-7F73-48CE-9E72-5651F02F1222}" srcOrd="0" destOrd="0" parTransId="{0FB5C523-B6D5-45D6-982F-54BA3458957B}" sibTransId="{D76C03AB-4AF3-47E1-94ED-A66FF52F62DF}"/>
    <dgm:cxn modelId="{D0E5C64A-F1C7-4916-A3A0-4E5D27DC1BFE}" type="presOf" srcId="{09DC49EC-B025-4619-8379-55098A8D50D9}" destId="{5824708F-5621-4382-9710-746B443E9C72}" srcOrd="0" destOrd="0" presId="urn:microsoft.com/office/officeart/2005/8/layout/vList2"/>
    <dgm:cxn modelId="{26EC8979-8072-4B9A-ACDE-0E22322AAA6D}" type="presOf" srcId="{F51E4CF1-7F73-48CE-9E72-5651F02F1222}" destId="{B284FEEE-E3F5-44AD-A89B-A1A679D901F6}" srcOrd="0" destOrd="0" presId="urn:microsoft.com/office/officeart/2005/8/layout/vList2"/>
    <dgm:cxn modelId="{300F15D5-A585-4617-8B1C-E33FD8CDAF07}" type="presOf" srcId="{981DFF36-000A-44AD-AA95-EA47278E558C}" destId="{548B2309-8734-43D1-8730-1747677FC936}" srcOrd="0" destOrd="0" presId="urn:microsoft.com/office/officeart/2005/8/layout/vList2"/>
    <dgm:cxn modelId="{13DF31E5-3834-4873-BEEF-FF1DAA043E6D}" type="presOf" srcId="{D6088E6B-B7C6-49BE-8523-FB668268018E}" destId="{26761435-8B69-4928-B500-80E132536156}" srcOrd="0" destOrd="0" presId="urn:microsoft.com/office/officeart/2005/8/layout/vList2"/>
    <dgm:cxn modelId="{24B4B707-3538-4FD9-A8F5-ABC516A64AAB}" type="presParOf" srcId="{548B2309-8734-43D1-8730-1747677FC936}" destId="{B284FEEE-E3F5-44AD-A89B-A1A679D901F6}" srcOrd="0" destOrd="0" presId="urn:microsoft.com/office/officeart/2005/8/layout/vList2"/>
    <dgm:cxn modelId="{A76CD795-70CA-4227-B7B6-05D5C9F796EC}" type="presParOf" srcId="{548B2309-8734-43D1-8730-1747677FC936}" destId="{BAAF890B-528E-4249-9639-877E05934E96}" srcOrd="1" destOrd="0" presId="urn:microsoft.com/office/officeart/2005/8/layout/vList2"/>
    <dgm:cxn modelId="{E8E1F162-70B9-49BE-AB3B-4A6033DCE341}" type="presParOf" srcId="{548B2309-8734-43D1-8730-1747677FC936}" destId="{26761435-8B69-4928-B500-80E132536156}" srcOrd="2" destOrd="0" presId="urn:microsoft.com/office/officeart/2005/8/layout/vList2"/>
    <dgm:cxn modelId="{26605141-DC03-42CA-8F57-C95D0467A456}" type="presParOf" srcId="{548B2309-8734-43D1-8730-1747677FC936}" destId="{8AC3AFDD-DC59-4E80-B42F-06C8B5C9D10C}" srcOrd="3" destOrd="0" presId="urn:microsoft.com/office/officeart/2005/8/layout/vList2"/>
    <dgm:cxn modelId="{1236EC69-E82D-4516-B350-CC1ADA5F13A2}" type="presParOf" srcId="{548B2309-8734-43D1-8730-1747677FC936}" destId="{5824708F-5621-4382-9710-746B443E9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FEEE-E3F5-44AD-A89B-A1A679D901F6}">
      <dsp:nvSpPr>
        <dsp:cNvPr id="0" name=""/>
        <dsp:cNvSpPr/>
      </dsp:nvSpPr>
      <dsp:spPr>
        <a:xfrm>
          <a:off x="0" y="227419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 ≉ nonlocal</a:t>
          </a:r>
        </a:p>
      </dsp:txBody>
      <dsp:txXfrm>
        <a:off x="48481" y="275900"/>
        <a:ext cx="10418638" cy="896166"/>
      </dsp:txXfrm>
    </dsp:sp>
    <dsp:sp modelId="{26761435-8B69-4928-B500-80E132536156}">
      <dsp:nvSpPr>
        <dsp:cNvPr id="0" name=""/>
        <dsp:cNvSpPr/>
      </dsp:nvSpPr>
      <dsp:spPr>
        <a:xfrm>
          <a:off x="0" y="1292548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global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указывает на то, что функция собирается изменить некоторую глобальную переменную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48481" y="1341029"/>
        <a:ext cx="10418638" cy="896166"/>
      </dsp:txXfrm>
    </dsp:sp>
    <dsp:sp modelId="{5824708F-5621-4382-9710-746B443E9C72}">
      <dsp:nvSpPr>
        <dsp:cNvPr id="0" name=""/>
        <dsp:cNvSpPr/>
      </dsp:nvSpPr>
      <dsp:spPr>
        <a:xfrm>
          <a:off x="0" y="2357676"/>
          <a:ext cx="10515600" cy="99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nonlocal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указывает на то, что вложенная функция собирается получить доступ к некоторой локальной переменной из функции верхнего уровня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48481" y="2406157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6D2E-B177-A7C5-2F2D-80915D1B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2D84A-AFB7-63C7-95BD-94BFB269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B7BE-BBD7-8E40-3F1C-251C5F41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70CB-B6E2-5826-4E26-558B8745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8EA3-EE98-30D4-8726-48D88996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96C1-AEAA-3B2B-7EEF-7CBCEAE4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7710-F2A8-C73F-549C-FA1CB293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EB78-7F38-40B7-1FEC-C49C06E1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33F2-4E63-BA3F-9888-D06B910C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3E03-00AF-6820-A93F-54899DD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29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57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47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5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6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8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8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7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5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1744039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62024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1BF49-876C-F616-E22D-CCDD0E0B6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3986E-FD8E-63A4-B2B1-FEB8A567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7796-DE6E-7DAA-40FD-7517E69F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C675-C25D-2DA4-494E-6C9ED4D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0146-AEE2-AA93-9CC9-5A0ED1CC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9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4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98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939829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4369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79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542182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37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05298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530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1925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2391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197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6229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27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98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5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046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040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114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546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877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495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847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16B4-4235-3DFC-5315-2D8C15AF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F585-0C3B-9834-393C-6019C759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5FEB-F217-3F20-9509-CBFACB2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7DDA-BF1A-F67C-754D-5F679E39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654E-A0C8-2414-8803-FEC6A6D0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5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457299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3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062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23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1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597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704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9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29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4D47-23C4-986C-2308-4EE048D0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727E7-65D6-C9D6-4358-CF66CFCE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8B0A-5E09-0391-C94E-05BD1775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85FC-3F5C-E3EA-B781-F1ECA2F8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2584-6544-CA03-09B7-AFD8A68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1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395280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197624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81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660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4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58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2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908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113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CC8-E89B-8A6E-CCE9-D3EAEA86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CF4F-41C2-90E9-C860-252CD3FFF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04E5-B283-CE11-6A02-FEBA35DE7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84C8-B1ED-801D-AB24-0B792CB1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C580-317C-3E4E-F692-4288680B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7B8DD-2561-DA93-B9CF-D8657E5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4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470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5977404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5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033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0691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919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504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329626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7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8174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AB7-DAAB-7B6A-CBE0-4EF099AE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04A7-B044-3A55-8FB6-0BD4D332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537CF-03EC-3BC5-64D3-0173E071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83C97-241A-9A31-EF93-D69EAD3EF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4AB91-4CF8-BD4F-87DE-9358F34C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ADCEF-425A-B41F-EA07-51F3EAD2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6DD1E-8FD2-EA4C-F96C-FB1D0D05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1E570-EDB1-9CC7-7692-686EC98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6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22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042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98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9581871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67909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56233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62435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0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02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262D-6C51-7AEA-D26F-225F38A7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B2F34-AD1A-6E2E-049C-4B518A6A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B5DCD-C697-50F9-CDBA-1D76322A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BBE87-B0F5-FBB0-BC4F-97AD9BBB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9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8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228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833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693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292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1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9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2849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396803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0908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D8E92-13D1-29E7-A4EB-954A0A8F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A84B1-5A61-A33C-4936-C425F97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2B6C3-1780-40AC-19A6-4C803715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91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650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562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12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3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902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9214220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4693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09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3084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9071297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A34E-DA51-6697-4BCA-8D3DB9E5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C5BD-466C-3895-FF25-9510D17E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E861-625C-B7D4-9F72-C1783D7A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596D-DC8C-6334-C2A0-E539CF42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25C7C-33B0-AFFB-F6AF-05A0DE80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CE4D0-EBBC-18EA-8CEE-0C953FF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34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170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94417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352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130567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292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28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163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76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2434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3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4BC3-3AA4-4867-A02D-321421B2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2C7DF-2CEC-B0E8-DFC1-8431B0DBC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44E4-7D43-3C44-ABD0-373D811B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16C7-CE10-122C-0BF6-451958F5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3615-F310-A5AC-4BB6-D3E24291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1242-2223-E9A9-1760-4DFB3113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40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2526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1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691244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9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44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4646836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08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2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1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8111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D7037-E697-7798-3E3F-C78B6581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50A4-3878-619F-8D81-9D5860B5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6DAD-A1A8-75D2-7ECA-EF5567DB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73E7-032B-47F2-BF19-5A5B6602B7E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75CF-3CEA-A8A7-1D7C-F48F1A94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EF71-4A93-A60E-B261-AFBE61EA2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D8AF-FBFE-403E-BC48-F8D91AED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8681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Область видимости (</a:t>
            </a:r>
            <a:r>
              <a:rPr lang="en-US" dirty="0">
                <a:latin typeface="+mj-lt"/>
                <a:ea typeface="Jura" pitchFamily="2" charset="0"/>
              </a:rPr>
              <a:t>scope)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116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#глобальный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func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():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x = 303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#локальный 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scope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Определённый участок кода, на котором переменная определена и доступна для использования.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en-US" sz="1800" dirty="0">
                <a:cs typeface="JetBrains Mono" panose="02000009000000000000" pitchFamily="49" charset="0"/>
              </a:rPr>
              <a:t>Python</a:t>
            </a:r>
            <a:r>
              <a:rPr lang="en-US" sz="1800" dirty="0"/>
              <a:t> </a:t>
            </a:r>
            <a:r>
              <a:rPr lang="ru-RU" sz="1800" dirty="0"/>
              <a:t>область видимости определяется оператором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ru-RU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Переменные, объявленные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 </a:t>
            </a:r>
            <a:r>
              <a:rPr lang="ru-RU" sz="1800" dirty="0"/>
              <a:t>могут быть видны и использованы только внутри этого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Имена переменных, объявленных внутри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800" dirty="0"/>
              <a:t>,</a:t>
            </a:r>
            <a:r>
              <a:rPr lang="ru-RU" sz="1800" dirty="0"/>
              <a:t> не конфликтуют с именами переменных, объявленных за пределами данного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2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Глобальный или локальный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8898D-4849-4615-BD68-246795AF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sz="1600" dirty="0"/>
          </a:p>
          <a:p>
            <a:endParaRPr lang="en-US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Все переменные, объявленные на верхнем уровне файла, то есть не входящие ни в один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глобальными для этого файла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>
                <a:cs typeface="Mongolian Baiti" panose="03000500000000000000" pitchFamily="66" charset="0"/>
              </a:rPr>
              <a:t>Все переменные, объявленные внутри некоторого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  <a:r>
              <a:rPr lang="en-US" sz="1600" dirty="0"/>
              <a:t>, </a:t>
            </a:r>
            <a:r>
              <a:rPr lang="ru-RU" sz="1600" dirty="0"/>
              <a:t>являются локальными для этого 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def</a:t>
            </a:r>
          </a:p>
          <a:p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Переменные включения списка и переменные исключений локализируются</a:t>
            </a:r>
            <a:endParaRPr lang="en-US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Каждый вызов функции создаёт новую локальную область видимости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7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298C8-5F17-495A-A732-93FFE873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/>
              <a:t>Операторы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nonlocal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5C19029-AE74-4116-800A-0C1CD643F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72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Mongolian Baiti</vt:lpstr>
      <vt:lpstr>Mulish</vt:lpstr>
      <vt:lpstr>Office Theme</vt:lpstr>
      <vt:lpstr>01_Welcome</vt:lpstr>
      <vt:lpstr>Бинарный поиск</vt:lpstr>
      <vt:lpstr>Область видимости (scope)</vt:lpstr>
      <vt:lpstr>Глобальный или локальный</vt:lpstr>
      <vt:lpstr>Операторы global и nonlocal</vt:lpstr>
      <vt:lpstr>Замыкания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Бинарный поиск</dc:title>
  <dc:creator>Mikita Tsiarentsyeu</dc:creator>
  <cp:lastModifiedBy>Mikita Tsiarentsyeu</cp:lastModifiedBy>
  <cp:revision>1</cp:revision>
  <dcterms:created xsi:type="dcterms:W3CDTF">2024-02-22T18:44:48Z</dcterms:created>
  <dcterms:modified xsi:type="dcterms:W3CDTF">2024-02-22T18:45:15Z</dcterms:modified>
</cp:coreProperties>
</file>