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96" r:id="rId3"/>
    <p:sldId id="697" r:id="rId4"/>
    <p:sldId id="626" r:id="rId5"/>
    <p:sldId id="627" r:id="rId6"/>
    <p:sldId id="698" r:id="rId7"/>
    <p:sldId id="629" r:id="rId8"/>
    <p:sldId id="700" r:id="rId9"/>
    <p:sldId id="6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истемы контроля версий" id="{E5F0A396-A417-43DC-9657-CD19D0759774}">
          <p14:sldIdLst>
            <p14:sldId id="696"/>
            <p14:sldId id="697"/>
            <p14:sldId id="626"/>
            <p14:sldId id="627"/>
            <p14:sldId id="698"/>
            <p14:sldId id="629"/>
            <p14:sldId id="700"/>
            <p14:sldId id="699"/>
          </p14:sldIdLst>
        </p14:section>
        <p14:section name="Default Section" id="{016DC9E0-D787-48D4-A17F-46C07E83DB1A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892C12-35B8-438F-9E93-A5B7D19B747E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Распределённый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Быстрый и расширяемый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654599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Распределённый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713998"/>
        <a:ext cx="6739202" cy="1098002"/>
      </dsp:txXfrm>
    </dsp:sp>
    <dsp:sp modelId="{869F672A-F23A-4D46-8E5D-21621A62E06D}">
      <dsp:nvSpPr>
        <dsp:cNvPr id="0" name=""/>
        <dsp:cNvSpPr/>
      </dsp:nvSpPr>
      <dsp:spPr>
        <a:xfrm>
          <a:off x="0" y="2058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Поддерживает нелинейную разработку</a:t>
          </a:r>
        </a:p>
      </dsp:txBody>
      <dsp:txXfrm>
        <a:off x="59399" y="2117999"/>
        <a:ext cx="6739202" cy="1098002"/>
      </dsp:txXfrm>
    </dsp:sp>
    <dsp:sp modelId="{F9819D27-FC80-4B56-9A25-2E309E183A82}">
      <dsp:nvSpPr>
        <dsp:cNvPr id="0" name=""/>
        <dsp:cNvSpPr/>
      </dsp:nvSpPr>
      <dsp:spPr>
        <a:xfrm>
          <a:off x="0" y="3462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Быстрый и расширяемый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3521999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4B24-8D88-1CBA-575F-A0BB93140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35F5-B6A4-5F27-7BAE-7D722E97E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BBF4-D355-A2A1-E525-23C21BB5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FEA8-DEC1-F1A9-5533-82D455E9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654F-B792-2A22-4E37-F7AD3074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A47E-C158-787A-5BD4-8EF20F51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5FC6-4024-554D-46FD-51C3CB886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2EB1-73FC-BAAB-3E54-B9285508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EC23-80E2-F24F-F760-864FCA47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94E3-9701-63A3-CDD7-928FEBE7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814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734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95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498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521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8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0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85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329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40998257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3765230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8462B-39DF-0EBD-2D56-67B3EC6CF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4EF06-C0EE-D148-8923-584940F06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4F42C-08B5-AB0E-FD4C-B6C0A97F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7AC7-F87F-7550-0E25-7B1D10D9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C2D5A-0477-B0EA-2BFD-EBC367FD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773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980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6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9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8008702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33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5275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395319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13554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48031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8837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26883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4486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603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18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844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463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052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9123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977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8752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4998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3521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613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0642-7C45-D982-F1B3-060B0DE8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2814-0C54-D333-F23C-C4DA074C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C1DA-1CF1-265A-158C-92046097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4B4B-22F7-A9C9-C062-2CD749BE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FDFE-41CC-1807-56F9-E88DF317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28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5940372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52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27327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93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823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520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22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8418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7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340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DB5B-EF2F-E49B-057C-54319964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34623-6B92-677A-77FF-B53B83419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186F-EE42-8644-C2BE-01709355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1706-7CB2-83AF-EE24-C01DFE6E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7C597-B7CD-E96A-D349-9F7731AB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028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78578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4951060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341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50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5790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930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23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0654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1577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322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9CE7-AD53-DE06-EAFF-79B8633B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9A01-2C9E-FD72-E91B-07BF00D1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3A3FE-4798-175E-BF31-FB6ACC43E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DEA7E-D09C-39E8-305F-EA8A2FB8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3F5C-A477-9D05-C9CC-3B9324A0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DAEB4-056C-F148-C9C3-997C15B0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9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9278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46601423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03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81491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90963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12574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103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64589194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22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0110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251A-D0F8-0429-D71C-BA93FA1A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C7722-DDEE-FF0E-1B29-BF08CEE2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C6FC1-7E9C-0934-B197-F8B6B44B1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8D953-C504-DD0A-8EA6-67FEFD74F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3B63A-2F66-BE2B-2B43-2F125AFC2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83235-158C-B050-4F21-AFE26A18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8231E-DB59-2718-3030-41693F89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6EAB9-F9CF-2F12-CE5D-9420B632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072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5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995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91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02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4610550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804296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11146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98505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86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370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1C8D-D7C9-2D85-8DAB-22D08E28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522DF-62AE-2856-8017-4D7FB0C5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AEE45-5CE1-9629-372F-B34D87B1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A7C3B-77A6-6528-106C-FF534E0C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33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875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0343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9042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07180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7218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85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2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76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44361355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0538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90709-6A3C-E53D-5749-BF620DE9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8F6A1-F0EA-C48B-B825-1645C16D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10398-9766-11E9-DD8F-6C2ECD1D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11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6263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20756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31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23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74258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5464010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285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2408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5130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4487904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EF8E-5B69-07EB-12C2-ECD193DC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0409-E0CA-66C7-0CB3-C589F248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C5A8D-55CC-EB40-F21A-C17B43D8E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8A2BE-6934-29DE-548B-14F9AD0D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4F76-5D57-A74D-9F39-1D88E133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244E0-E5EF-4D33-7EB2-43B0AB43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835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76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103820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9918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2817248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21620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25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31834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22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49992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63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E9B1-033D-7EB1-BB99-5C1D9C0B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7F9F4-43F0-A027-DCEE-94221F794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89EFD-4F34-2EAA-2C84-3C331BCC7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ACA08-B8AD-C4AB-B387-C8B58B9E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0BD5-2AD4-D387-C94A-30A5951C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97A19-664B-B61E-54B0-8BC2060C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415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77737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30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944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18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43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4751469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92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122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44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6967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09405-BAE9-A3F2-7A0E-42FE48C7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8E6D9-BE5E-BEAC-251B-4B3CEA60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FC94-DCD9-80EE-93DA-4D2713D8A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69F9-E8C1-4BBE-A98B-1E126A96523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F3AE-2E15-4FDA-2FC4-F2CDEC017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6F0E-A89E-B758-7701-73363E50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78CEB-644D-4E6B-A5AF-74A68FA6F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8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7593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Системы контроля версий (</a:t>
            </a:r>
            <a:r>
              <a:rPr lang="en-US" sz="3600" dirty="0">
                <a:ea typeface="Jura" pitchFamily="2" charset="0"/>
              </a:rPr>
              <a:t>VCS</a:t>
            </a:r>
            <a:r>
              <a:rPr lang="ru-RU" sz="3600" dirty="0">
                <a:ea typeface="Jura" pitchFamily="2" charset="0"/>
              </a:rPr>
              <a:t>)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Отслеживает изменения файла</a:t>
            </a:r>
            <a:r>
              <a:rPr lang="en-US" dirty="0"/>
              <a:t>/</a:t>
            </a:r>
            <a:r>
              <a:rPr lang="ru-RU" dirty="0"/>
              <a:t>файлов на одной машине, позволяет создавать контрольные точки и переходить между ними, набор контрольных точек собирается в историю изменений файла</a:t>
            </a:r>
            <a:r>
              <a:rPr lang="en-US" dirty="0"/>
              <a:t>/</a:t>
            </a:r>
            <a:r>
              <a:rPr lang="ru-RU" dirty="0"/>
              <a:t>файлов.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Локальная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История изменений хранится на отдельном сервере, каждый из участников в любой момент времени может добавлять и изменять файлы на сервере, таким образом, история и текущее состояние файлов всегда остаётся одинаковым для всех участников.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Централизованная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ru-RU" dirty="0"/>
              <a:t>У каждого участника хранится вся история и все файлы, но есть разбиение на отдельные наборы файлов – ветки.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Распределённая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08F09-7945-96EE-5EF7-AE71E8A7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90" y="4360927"/>
            <a:ext cx="2404686" cy="20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849859-551F-FA0B-A671-CE391977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86" y="4364182"/>
            <a:ext cx="2643954" cy="207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6C2612-62CE-6BED-E967-31D145EA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09" y="3747562"/>
            <a:ext cx="2388524" cy="26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506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>
                <a:ea typeface="Jura" pitchFamily="2" charset="0"/>
              </a:rPr>
              <a:t>Централизованная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24" y="2598738"/>
            <a:ext cx="8101101" cy="357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ru-RU" sz="6000" dirty="0">
                <a:ea typeface="Jura" pitchFamily="2" charset="0"/>
              </a:rPr>
              <a:t>Распределённая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598738"/>
            <a:ext cx="5410352" cy="3578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Одна из самых популярных систем контроля версий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8C6E5-9015-AB6F-9FD8-ECAB7D1BF6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2008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95" y="2598738"/>
            <a:ext cx="7828159" cy="3578225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dirty="0">
                <a:latin typeface="+mn-lt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83046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GitHub  Flow 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8E3653C-DDE0-D10A-1EA8-029E27670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1430" y="2598738"/>
            <a:ext cx="638089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111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Системы контроля версий (VCS)</vt:lpstr>
      <vt:lpstr>PowerPoint Presentation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(VCS)</dc:title>
  <dc:creator>Mikita Tsiarentsyeu</dc:creator>
  <cp:lastModifiedBy>Mikita Tsiarentsyeu</cp:lastModifiedBy>
  <cp:revision>1</cp:revision>
  <dcterms:created xsi:type="dcterms:W3CDTF">2024-01-16T18:43:37Z</dcterms:created>
  <dcterms:modified xsi:type="dcterms:W3CDTF">2024-01-16T18:43:56Z</dcterms:modified>
</cp:coreProperties>
</file>