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4" r:id="rId3"/>
    <p:sldId id="295" r:id="rId4"/>
    <p:sldId id="705" r:id="rId5"/>
    <p:sldId id="793" r:id="rId6"/>
    <p:sldId id="7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роки" id="{A66FA81B-9FBC-42D3-8173-360050758AF4}">
          <p14:sldIdLst>
            <p14:sldId id="704"/>
            <p14:sldId id="295"/>
            <p14:sldId id="705"/>
            <p14:sldId id="793"/>
            <p14:sldId id="706"/>
          </p14:sldIdLst>
        </p14:section>
        <p14:section name="Default Section" id="{CA86D0B6-9E58-4B3A-BEF1-C57C159E584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b="1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b="1" dirty="0">
              <a:latin typeface="+mj-lt"/>
              <a:cs typeface="JetBrains Mono" panose="02000009000000000000" pitchFamily="49" charset="0"/>
            </a:rPr>
            <a:t>(s)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вычисление длинны</a:t>
          </a:r>
          <a:endParaRPr lang="en-US" dirty="0">
            <a:latin typeface="+mj-lt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s[0]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взятие первого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конкатенация</a:t>
          </a:r>
          <a:endParaRPr lang="en-US" dirty="0">
            <a:latin typeface="+mj-lt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 * 5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репликация</a:t>
          </a:r>
          <a:r>
            <a:rPr lang="en-US" dirty="0">
              <a:latin typeface="+mj-lt"/>
            </a:rPr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sz="1900" b="1" kern="1200" dirty="0">
              <a:latin typeface="+mj-lt"/>
              <a:cs typeface="JetBrains Mono" panose="02000009000000000000" pitchFamily="49" charset="0"/>
            </a:rPr>
            <a:t>(s)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вычисление длинны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s[0]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взятие первого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конкатенация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 * 5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репликация</a:t>
          </a:r>
          <a:r>
            <a:rPr lang="en-US" sz="1900" kern="1200" dirty="0">
              <a:latin typeface="+mj-lt"/>
            </a:rPr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5FAB-AE08-6D1E-7FFF-2C47BD9A1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110A6-199F-081A-A494-EC675E643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C289-B0B6-FA8D-3860-2ACB018C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ABDA-4345-DC83-6557-9AD1E4BC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6B5B-0682-5EF8-8D4C-5E4812F5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F9DF-D65E-3195-BDC1-5783BBDC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5F704-9874-E7A1-9579-1F560AE13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3298-C7C3-BFF3-4DE0-B393F8E7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6EAA-0529-3B05-2C93-8BC09036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992A-E034-C9CA-A365-06C27CA4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4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51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7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94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91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5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15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1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5944384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34993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94768-2292-82DA-E4E6-9C5454B01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85F8F-77DB-C9E7-F580-40F4C34C9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0F5-27AD-6F95-4F28-E998B6E3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36D7-B01A-9E29-E71B-BC44035D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8702-393C-174F-517F-440EEB42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78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18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07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4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669824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37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0566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73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91104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684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54045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899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9055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33563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6787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5526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613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267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6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6642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839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048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5675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100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4200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862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9D62-E21C-ADB0-9DB2-EF3F0D2A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17B2-6ACD-5740-C08D-0BF74D23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FE74-E246-326B-ADC9-89F9167E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E836-F18E-92D8-BC55-04791AB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73DB-0849-8261-440A-DEE3676A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8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5832703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78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4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2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05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54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468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19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0048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AA8-6CAC-505B-090D-413AE93C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597D2-76A1-75C6-92EF-655012C9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045BF-B6FE-1D4C-A989-2C2D988B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BAC6-5E82-D01E-14F8-10B79F5B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04DD-7621-8455-0515-05DBF7D1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4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2869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451272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5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13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542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5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1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4411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7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851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D048-937B-4BD1-F290-4F7A8147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A03E-6266-E8DB-307F-3E15667D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53B81-8CE7-A1C9-14FB-8B84842D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7228-CB6B-FA0C-0C2B-BA1766A9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F774-57F5-E937-B3F5-D18E9286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3A2F-3EF8-2302-8B06-A7ED622D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744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8072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80326901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492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0062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55358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1572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9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2283713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97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522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C8BE-E9FB-229D-2628-8593AE40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C4F62-468A-64DF-FB1A-8EE9B4A4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18742-3964-586F-3EA6-3E040E1E2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69C10-EDA3-6568-B65F-CAB682A7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D1A5C-F79F-B322-7AE4-859D0A212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9F17F-0324-C432-6482-693A4D29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7F7BA-6571-1378-0AA6-808EC5A2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07472-0775-3D93-1C9F-87399ACB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93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29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669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77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73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400535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19234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73470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1513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84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77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3B6C-7248-77D0-5035-C7907450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AC54A-93EE-9860-5311-111D763D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10DEB-8F16-2971-E768-4592357B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FE0E-6F60-8C03-831C-A5524A9E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21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64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5308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6121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0144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0543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93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4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3435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6285150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373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2451C-B5CA-0367-403C-84E254C0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ADE84-2204-CE19-815D-2F56E8EF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B04F2-5BE9-F5A5-5892-B6BE16E2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13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7696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44290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27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0423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11329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2648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4865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3892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805416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CFDF-A4AB-1B1E-B71F-7C727307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35C5-2B9B-1A92-38BF-8FD4A9A8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E37D7-F798-2287-2F5E-E3838DE0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1D13D-6C66-8B1F-CBC1-C7B208D8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87CD5-F64C-BD8F-D97F-F0461E23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7A46F-BA4E-57AD-2E85-FCC66916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01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351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52103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375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7942135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463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30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9328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8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030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23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EF4B-596A-F5B0-3585-CA3E741F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E9AB4-3BA6-D7C9-7A1B-9FE876004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798D9-FC92-CBDD-3F8B-1F464EE3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28B7-4346-46E1-D12E-7B745A83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EE62-F219-CC90-9FD1-582F634D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4894-CF14-DBD5-2E78-D40313F1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79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2476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5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6676015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390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72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6956027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3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77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08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1441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9E02C-A3E3-891F-2C8B-1CC4B88B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6D21-3C14-C01D-40F3-21C07771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7C9-53E5-6868-9133-A9B3939D8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C2350-4617-4F9C-9F70-F24FDF075E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11DF-C7C4-9BEE-02AE-ED6A64B4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BF09E-C4C6-FC98-B922-D79578C3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B192-ABAE-46AF-980B-1898AAD1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170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Строки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string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2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Строковые методы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Проверка возраста пользователя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3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Форматирование, </a:t>
            </a:r>
            <a:r>
              <a:rPr lang="en-US" sz="3600" dirty="0">
                <a:latin typeface="+mn-lt"/>
                <a:ea typeface="Jura" pitchFamily="2" charset="0"/>
              </a:rPr>
              <a:t>f-string</a:t>
            </a:r>
          </a:p>
        </p:txBody>
      </p:sp>
    </p:spTree>
    <p:extLst>
      <p:ext uri="{BB962C8B-B14F-4D97-AF65-F5344CB8AC3E}">
        <p14:creationId xmlns:p14="http://schemas.microsoft.com/office/powerpoint/2010/main" val="84656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Строки</vt:lpstr>
      <vt:lpstr>Тип string</vt:lpstr>
      <vt:lpstr>Строковые методы</vt:lpstr>
      <vt:lpstr>Проверка возраста пользователя</vt:lpstr>
      <vt:lpstr>Форматирование, f-string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Mikita Tsiarentsyeu</dc:creator>
  <cp:lastModifiedBy>Mikita Tsiarentsyeu</cp:lastModifiedBy>
  <cp:revision>1</cp:revision>
  <dcterms:created xsi:type="dcterms:W3CDTF">2024-01-25T18:46:52Z</dcterms:created>
  <dcterms:modified xsi:type="dcterms:W3CDTF">2024-01-25T18:47:13Z</dcterms:modified>
</cp:coreProperties>
</file>