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3" r:id="rId3"/>
    <p:sldId id="774" r:id="rId4"/>
    <p:sldId id="365" r:id="rId5"/>
    <p:sldId id="7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773"/>
            <p14:sldId id="774"/>
            <p14:sldId id="365"/>
            <p14:sldId id="7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Явный синтаксис, привлекающий внимание</a:t>
          </a:r>
          <a:endParaRPr lang="en-US" sz="33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3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3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5D2F-EBCB-977C-DE14-039BD983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733FE-ECF8-EE8D-6629-AA37BDF4D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5B93-2B60-D2F9-DD4C-35BC243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5F35-7759-A142-9745-DC4F633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3E87-9AD8-F987-ACEC-B80F8629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70C2-690D-915F-FD1E-54852DA1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D58F-D060-702B-2B49-BC95C3CC2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D1F3-DE87-DC1A-4831-E40FF36D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CB68-E21B-8C37-A0A3-2884FF1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2739-2638-0258-DE38-14B8726A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01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78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0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36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2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65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27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36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4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099933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28814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B5C51-A2C1-C0C2-9760-4D71B581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69361-0AED-8536-E595-771D3E2C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AE5D-89B0-A7C7-31D4-851D8DFC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4010-617B-98F4-9004-A858D94C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917C-8B22-8E17-9912-0269EE84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25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90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0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504167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29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8024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2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468848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651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44360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629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789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69165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806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941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321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38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1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62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278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386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094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3070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3523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46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FE62-A212-43FF-D40C-77589F8E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4F58-4B43-EA75-F6DB-883366C4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E3B2-C8BD-4396-D7F2-D95A4E2D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277B-6749-FC7A-C233-891D0282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68BB-D103-A1B4-5D46-97000D01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93124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4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973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4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650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3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640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59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298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E990-0A2C-B75A-346E-CDA70925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BD43-90B8-CB69-41AE-2ABC7A6A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6F3B-1A40-24BA-662C-3E685472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3878-8403-9F78-7EC4-A68FAE35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7F77-F63A-2AEA-D669-04D0E53D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8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382678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278848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8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9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407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4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3357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0520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7553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2ACC-FCBF-D83F-A8C7-009E25A7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8668-6623-BD84-851A-63839D8F6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C8F90-D167-CAE5-F754-27978056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7163-891D-942D-23C0-118AB87E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9D3AE-BB48-7341-C976-C0A482BB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D84CF-C7CF-2F5C-7034-7417F343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8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186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5393455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92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336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1962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842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6949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183123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074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5135-C536-AF22-C360-87FFA35F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FD46-C8A1-D015-4A9D-05E25FC9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B9BB-A34D-4DEC-E071-3F269E94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32D5D-1B8A-16D4-7594-1CCFEE5F4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E999-BD6B-53A1-78E8-9B08A55C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2FAB5-DAAA-0CD9-9438-912475B1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D3F10-AC82-61D3-D335-1C7B8F22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FE9B9-7E31-8955-4CF7-6A64D813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07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3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691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76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35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3524354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5043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0028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1450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77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94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14D-CEF8-12DF-1902-49A6DC9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BFF7A-A1AF-1708-5DEE-C9AE8317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09DB6-BEC5-E2A3-672E-5D34BBC8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96680-2E9F-DBCA-F851-7B46107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1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37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0053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89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2483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226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4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13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560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23961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740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42A76-76F9-0919-C1A7-B2C6B1E9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835C1-7ED0-03B4-037F-E49E759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4B46-36E7-F4D4-C1AC-63434652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7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5321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0111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81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0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143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31916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67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8505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5578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340895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5503-54CE-FE74-832E-2BB05F47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8893-0DA0-841D-4BE8-BC29A42C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D8504-47A4-CC0F-12AA-8F84A4A3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F8A34-11DA-3635-3588-73413231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3C60-E750-6EF0-2CA4-C2D0DDDD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C5EA-7F3C-7F9A-4771-F6A65B77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81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7526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405889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931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195394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1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41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6046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6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2647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78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9FC8-C8BE-B6D7-103C-D26B4B4D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52B8D-0BC8-392C-DD54-8E966CF6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E7DA4-B78A-DC83-33A1-330E03CF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7A8C2-3713-77F7-F33D-AA73A6B8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0F82E-A5C3-5AD4-A863-76D34374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1DA7-8F88-497F-0643-C43E3101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167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227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4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286204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2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22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481032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61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2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3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902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815FA-50C4-FBF4-FF60-C3CC26FB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F67C-AAB2-FB79-4986-11D0962F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E68D-CC97-C9B1-7872-7EBA10B87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9D25-DD60-47C4-9E93-995D251CB2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532C-3467-A5C6-A95B-D9C42E76F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51E5-D986-065B-D375-F133C9992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2F3F-6633-43C2-BCFE-2B9DABEB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11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sz="3600" dirty="0" err="1"/>
              <a:t>Декоратор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вычисления</a:t>
            </a:r>
            <a:r>
              <a:rPr lang="en-US" sz="3600" dirty="0"/>
              <a:t> </a:t>
            </a:r>
            <a:r>
              <a:rPr lang="en-US" sz="3600" dirty="0" err="1"/>
              <a:t>времени</a:t>
            </a:r>
            <a:r>
              <a:rPr lang="en-US" sz="3600" dirty="0"/>
              <a:t> </a:t>
            </a:r>
            <a:r>
              <a:rPr lang="en-US" sz="3600" dirty="0" err="1"/>
              <a:t>выполнения</a:t>
            </a:r>
            <a:r>
              <a:rPr lang="en-US" sz="3600" dirty="0"/>
              <a:t> </a:t>
            </a:r>
            <a:r>
              <a:rPr lang="en-US" sz="3600" dirty="0" err="1"/>
              <a:t>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2024-02-27T18:45:36Z</dcterms:created>
  <dcterms:modified xsi:type="dcterms:W3CDTF">2024-02-27T18:45:59Z</dcterms:modified>
</cp:coreProperties>
</file>