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  <p:sldId id="379" r:id="rId7"/>
    <p:sldId id="380" r:id="rId8"/>
    <p:sldId id="783" r:id="rId9"/>
    <p:sldId id="7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A91A-3A3F-A96F-9AA6-1C13C6789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EA046-C94F-9492-9E27-73406E405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C073-8181-7A9C-878D-C0A6EE31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098F-A006-1E13-20CD-2F894107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0F03-8E39-676E-CD37-C009966A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8F3-8AEA-3526-1F27-6425EB21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0C9E-70EC-974E-B509-7882B3D6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A5C5-E6A2-3365-2127-32370266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EDDA-368E-E4A1-F761-6793D7B6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154B-3DC0-9EE0-D316-789C68EC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963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86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3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5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1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4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25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5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81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6474789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9502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1B452-96B5-EC5A-D64F-24B1AC34B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966A-60CC-4A7B-529E-336AE031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7BEC-30F1-4A6A-F9B2-9602CF4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022EA-73DE-7A06-4AF8-36B59BEC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D679-CE4E-1D60-1AD8-185824C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791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74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5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94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131657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50606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26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926994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808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4080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625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811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899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453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629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03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6620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292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544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166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18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2332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9030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612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73B1-556C-8A5C-172F-17C4570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5F39-B72A-9088-1F97-D39ECBEE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D9A5-76A8-FB97-5B78-641D63F7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E8A2-6746-BC1C-D362-6A59EA81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1076-4759-6B49-C4E1-0CB3E385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8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5009039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15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7607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0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5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71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06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391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9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4937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8F67-4D89-05EB-D901-9B63F5F8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0967-B7BB-B0B3-20AB-B7806053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352B-79C1-2729-D20D-13BE5905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4397-A7F8-131A-F122-FBD10304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D37E-F791-9377-DFD4-EA4607D0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3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580831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530681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99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4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0128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4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303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8096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975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9647-37AD-489E-94AC-73335910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3DFB-3E1B-EC27-DC9C-DDEF75E11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7B087-4F12-FBD1-432B-3DA12BCD1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FA54-DA9A-F93F-EC9A-9812DA0B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C52E-F3BA-60CB-8FDB-C4E725C3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413D-40D6-4B01-B44F-D10D6D20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35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492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6592769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5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058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27859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073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943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7221782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237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8508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1838-CCDC-AB68-07DD-75F7E42B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B967-780B-4A6C-1C5E-E8697348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D308-F5C3-0882-52E8-0378F423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96EA7-D526-4353-F8C9-6E0EFB014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90250-B9CE-38F2-B773-F0859EEC1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DF06F-7862-D99A-F94B-E1CB6FB4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B06F-B356-A427-0760-5A2CBC1C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209E3-3F23-4BCD-D567-BFD5008B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97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1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233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97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1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014515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13878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10116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0844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12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133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5196-58B3-E71D-FAA8-BA707C1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13E0-0B7D-856B-E7A3-A094CF27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23F1C-155A-550F-3060-55B73B5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FADB7-0167-2526-BB71-6611E22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72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82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8266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840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0930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2951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60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26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054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074103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6065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D8334-A5FC-FCC3-AE75-7692F6DC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CE40-7790-0367-C4C8-C2794455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38C98-9E79-4BE1-E2F8-83512D2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5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733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9261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5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1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68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56427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022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0267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865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272774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0B9F-6556-7586-5CF8-C1A2805B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B25B-A39E-5F00-ECDA-11FEC12A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A3624-3F68-07F8-54FE-31E74480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3B9A-2034-603C-FE22-3B55FCC2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0DDD-82A4-E266-12E1-F046A62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9AE78-DB41-C83F-2FE4-32B52EE1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51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868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82483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445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017471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9833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77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609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5355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16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6DBD-71F2-062E-9629-E4866674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BAD3A-9C6E-D6FC-990F-8F7B056E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45A48-8451-C907-6FA9-A0FDE324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BD627-04AD-2239-83B3-EE39473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E781C-0A35-82A8-644C-1DA80453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808DF-CD00-477B-4C80-77CACA32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29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972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3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050221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72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6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4403652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20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93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0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18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BD281-68F3-2E9C-5B62-F21C3872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F9D7-6516-051A-3941-1FDD596B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9EEC-3A84-6D5C-BD06-C198400D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331F-8489-4A5D-A155-293B9D917E1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26DD-4529-96A3-2590-F3E5A93A1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43AD-32B0-8B96-DFFB-40D423E2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DD39-1694-4F46-BAA8-2B905A0A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718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  <vt:lpstr>Класс </vt:lpstr>
      <vt:lpstr>Экземпляр класса</vt:lpstr>
      <vt:lpstr>Синтаксис</vt:lpstr>
      <vt:lpstr>Простейшие классы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2024-02-29T18:52:49Z</dcterms:created>
  <dcterms:modified xsi:type="dcterms:W3CDTF">2024-02-29T18:53:19Z</dcterms:modified>
</cp:coreProperties>
</file>