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6" r:id="rId3"/>
    <p:sldId id="717" r:id="rId4"/>
    <p:sldId id="718" r:id="rId5"/>
    <p:sldId id="719" r:id="rId6"/>
    <p:sldId id="7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break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dirty="0">
            <a:latin typeface="+mj-lt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переходит к следующей итерации</a:t>
          </a:r>
          <a:endParaRPr lang="en-US" dirty="0">
            <a:latin typeface="+mj-lt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pass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не делает ничего</a:t>
          </a:r>
          <a:endParaRPr lang="en-US" dirty="0">
            <a:latin typeface="+mj-lt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else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</a:rPr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break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переходит к следующей итерации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pass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не делает ничего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else</a:t>
          </a:r>
          <a:r>
            <a:rPr lang="en-US" sz="1900" kern="1200" dirty="0">
              <a:latin typeface="+mj-lt"/>
            </a:rPr>
            <a:t> </a:t>
          </a:r>
          <a:r>
            <a:rPr lang="ru-RU" sz="1900" kern="1200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900" kern="1200" dirty="0">
              <a:latin typeface="+mj-lt"/>
            </a:rPr>
            <a:t> </a:t>
          </a:r>
          <a:r>
            <a:rPr lang="en-US" sz="1900" b="1" kern="1200" dirty="0">
              <a:latin typeface="+mj-lt"/>
            </a:rPr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D85B-3AC4-418C-9F63-E7D461643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E0F6E-42E1-C095-E666-74752699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AC41-0210-85E8-D66F-935FAE06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638-9898-41C9-A3EB-AF8D2F838B4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B4D1-D23A-87F1-7614-979D4AAA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2F3E-0958-EC95-3BD3-01ECAA54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C1D1-0AF1-4041-B801-796A700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0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D92D-B245-19D0-09C7-AE11AB7C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07A9D-25EE-8CD0-E12D-2170FFAF0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1485-7DF2-7571-2890-CA609D6D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638-9898-41C9-A3EB-AF8D2F838B4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D088-0771-D777-79C4-BB6C0C70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D7B4-F655-7320-7B0C-68567383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C1D1-0AF1-4041-B801-796A700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08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82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28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00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75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05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76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85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1041586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90994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B5D25-73F1-4D16-261B-247D0B7BC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D9AAB-E7AB-1B83-39F5-810EF4584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2551-5B40-49B7-A724-096826B8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638-9898-41C9-A3EB-AF8D2F838B4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AFAA-F3C1-2F39-EBD2-319FF1BE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A938-1383-79ED-CA58-94BA5229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C1D1-0AF1-4041-B801-796A700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576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48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12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04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993016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78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30572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1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919365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1534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31797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6922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6888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5923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1228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6895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111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9716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5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3887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3457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8974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4385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0727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29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713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C75-3D3C-309F-8FA0-FE10A680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8808-8389-E97B-661A-B2C7BB75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7B9DD-AE5E-AD8A-C3D4-5C67AF41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638-9898-41C9-A3EB-AF8D2F838B4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F2F0-8454-F99D-CF1F-D5026440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E793-2AF5-999A-6D0A-805B1345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C1D1-0AF1-4041-B801-796A700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11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861689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34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8631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33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41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248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3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3910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467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1133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4D01-7F26-4756-D515-2032BD8C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0C0B1-D3C3-24AB-8E21-E5426B4F1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446EF-7595-58B2-8300-9EC3ECD2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638-9898-41C9-A3EB-AF8D2F838B4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59D5-DE6E-6520-5468-B3F04503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8102-65E3-988A-8307-EBCB5E14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C1D1-0AF1-4041-B801-796A700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51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919860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618493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62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743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1258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31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4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2622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5873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0996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0005-2ACD-8513-EC76-E48A6242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7BBF-7102-E069-C8CA-D20622F85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B3E84-F8E0-0AA6-BA46-E9AD8CEA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8872D-A55B-D219-B6ED-16E95EE6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638-9898-41C9-A3EB-AF8D2F838B4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CCACE-428B-B0C6-7217-8719EB80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B5B1A-5863-A868-E232-54617E2E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C1D1-0AF1-4041-B801-796A700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51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020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74733483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64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910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79462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3358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343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4571436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98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3017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8B29-48C9-A7EB-7E02-92865FA7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606C7-26F3-66D8-BE20-7C0B2CA5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58BA1-9DED-2B3E-691F-3AFB0FE33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64882-4E7A-8657-4EBE-BAC35714D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B0BDB-41CD-1291-B59C-D91BAF9A0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DEF3B-2F12-2324-527F-CC658A9D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638-9898-41C9-A3EB-AF8D2F838B4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E03F5-925E-0645-6A34-2909C781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828A1-D0B1-FAC4-77B0-92379004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C1D1-0AF1-4041-B801-796A700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30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87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856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24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03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9426829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22837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90397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40885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97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1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9E91-1925-C0A4-205A-2B2CC383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3D739-BEE6-E5F1-90F7-A62F3B5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638-9898-41C9-A3EB-AF8D2F838B4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B985D-B508-BE57-1C21-EA38376B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E45E3-7965-36BF-42A9-7CA0DC2F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C1D1-0AF1-4041-B801-796A700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567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3259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0536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3099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7945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1006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47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5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0469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9140703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1881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0EC79-3010-8DB5-DD93-32A96859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638-9898-41C9-A3EB-AF8D2F838B4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E70F4-7295-C383-CE4F-8866E344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1E0C-3941-6DB8-E8C7-A1F074FB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C1D1-0AF1-4041-B801-796A700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45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5953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7773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77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24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126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1363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778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5376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6322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9189070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6033-8205-5413-9F6B-59F7281B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F995-B151-4F2A-D86F-D7859F6A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2B499-F2A6-648B-2433-6115E7B5F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CDFF7-BC3B-D297-A064-151AC283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638-9898-41C9-A3EB-AF8D2F838B4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A616B-3812-87B7-14C5-25AECBB2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59510-D1ED-8E80-132E-5511AF1B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C1D1-0AF1-4041-B801-796A700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77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9529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153277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422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225726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422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0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878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44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102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387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FFB7-7F1A-BDF6-0EDC-82D2331C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FBE57-9C67-D008-DB0F-94D5F8C50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6228E-2075-04AF-0A18-99B1E67A7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F4C3E-3A2D-C964-142E-88CC950A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638-9898-41C9-A3EB-AF8D2F838B4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180FB-9505-B5AA-1D8D-962F6E7B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CDC32-0441-111B-1B86-449CC869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C1D1-0AF1-4041-B801-796A700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88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39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88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7783861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67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503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0831847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59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47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741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7902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FD44A-CA00-84D1-2FC3-F663579A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32E4-0FA4-DBC4-B1AE-8BE3FA1F8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BC54-1B1B-9A16-0AC3-1389DC4C5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2638-9898-41C9-A3EB-AF8D2F838B4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7C860-FA10-2BE2-4BA4-3ECEE04CE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2EA3-DAEB-686D-9224-29F2FDC95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C1D1-0AF1-4041-B801-796A700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2699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Циклы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while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while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test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повторения определённых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5101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for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elem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обхода всех элементов в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140942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Операторы управления циклом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527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Циклы </a:t>
            </a:r>
            <a:r>
              <a:rPr lang="en-US" sz="3600" b="1" dirty="0">
                <a:latin typeface="+mn-lt"/>
                <a:ea typeface="Jura" pitchFamily="2" charset="0"/>
              </a:rPr>
              <a:t>while</a:t>
            </a:r>
            <a:r>
              <a:rPr lang="en-US" sz="3600" dirty="0">
                <a:latin typeface="+mn-lt"/>
                <a:ea typeface="Jura" pitchFamily="2" charset="0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 </a:t>
            </a:r>
            <a:r>
              <a:rPr lang="en-US" sz="3600" b="1" dirty="0">
                <a:latin typeface="+mn-lt"/>
                <a:ea typeface="Jura" pitchFamily="2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47495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Циклы</vt:lpstr>
      <vt:lpstr>Цикл while</vt:lpstr>
      <vt:lpstr>Цикл for</vt:lpstr>
      <vt:lpstr>Операторы управления циклом</vt:lpstr>
      <vt:lpstr>Циклы while и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2024-02-01T18:44:48Z</dcterms:created>
  <dcterms:modified xsi:type="dcterms:W3CDTF">2024-02-01T18:45:11Z</dcterms:modified>
</cp:coreProperties>
</file>