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8" r:id="rId3"/>
    <p:sldId id="729" r:id="rId4"/>
    <p:sldId id="320" r:id="rId5"/>
    <p:sldId id="73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>
              <a:latin typeface="+mj-lt"/>
            </a:rPr>
            <a:t>r – </a:t>
          </a:r>
          <a:r>
            <a:rPr lang="ru-RU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>
              <a:latin typeface="+mj-lt"/>
            </a:rPr>
            <a:t>w </a:t>
          </a:r>
          <a:r>
            <a:rPr lang="ru-RU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>
              <a:latin typeface="+mj-lt"/>
            </a:rPr>
            <a:t>a – </a:t>
          </a:r>
          <a:r>
            <a:rPr lang="ru-RU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>
              <a:latin typeface="+mj-lt"/>
            </a:rPr>
            <a:t>t – </a:t>
          </a:r>
          <a:r>
            <a:rPr lang="ru-RU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>
              <a:latin typeface="+mj-lt"/>
            </a:rPr>
            <a:t>b – </a:t>
          </a:r>
          <a:r>
            <a:rPr lang="ru-RU" dirty="0">
              <a:latin typeface="+mj-lt"/>
              <a:ea typeface="Jura" pitchFamily="2" charset="0"/>
            </a:rPr>
            <a:t>бинарный режим</a:t>
          </a:r>
          <a:endParaRPr lang="en-US" dirty="0">
            <a:latin typeface="+mj-lt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>
              <a:latin typeface="+mj-lt"/>
            </a:rPr>
            <a:t>+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записи</a:t>
          </a:r>
          <a:endParaRPr lang="en-US" dirty="0">
            <a:latin typeface="+mj-lt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r – </a:t>
          </a:r>
          <a:r>
            <a:rPr lang="ru-RU" sz="2400" kern="1200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w </a:t>
          </a:r>
          <a:r>
            <a:rPr lang="ru-RU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a – </a:t>
          </a:r>
          <a:r>
            <a:rPr lang="ru-RU" sz="2400" kern="1200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t – </a:t>
          </a:r>
          <a:r>
            <a:rPr lang="ru-RU" sz="2400" kern="1200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b – </a:t>
          </a:r>
          <a:r>
            <a:rPr lang="ru-RU" sz="2400" kern="1200" dirty="0">
              <a:latin typeface="+mj-lt"/>
              <a:ea typeface="Jura" pitchFamily="2" charset="0"/>
            </a:rPr>
            <a:t>бинарный режим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</a:rPr>
            <a:t>+ </a:t>
          </a:r>
          <a:r>
            <a:rPr lang="en-US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sz="2400" kern="1200" dirty="0">
              <a:latin typeface="+mj-lt"/>
              <a:ea typeface="Jura" pitchFamily="2" charset="0"/>
            </a:rPr>
            <a:t>/</a:t>
          </a:r>
          <a:r>
            <a:rPr lang="ru-RU" sz="2400" kern="1200" dirty="0">
              <a:latin typeface="+mj-lt"/>
              <a:ea typeface="Jura" pitchFamily="2" charset="0"/>
            </a:rPr>
            <a:t>записи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3AE3-0F4A-2236-E4E4-F95E98F7B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DA00C-CA6D-AD27-E5F4-ACA2D234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79BF-565B-2D4D-1CB9-ACF5E6E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4E3-875B-4918-A3EC-F2B334C5C9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FBB94-7683-3C7F-6FDB-0E0FCF79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366D-D9E0-EC45-3763-AD66717B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58CF-652A-48C1-A1D9-3560F52A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8B68-89FF-2F72-3AD1-A808613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75E50-D894-6F0E-CA55-9145D73BD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4D70F-41DC-4957-647F-E0CF64AB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4E3-875B-4918-A3EC-F2B334C5C9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2E22F-E5F2-5030-603C-24DB6DE2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A883-A00B-1C55-A611-94386000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58CF-652A-48C1-A1D9-3560F52A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63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2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70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71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18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64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42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61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49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5677674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53016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A177C-330A-C5DA-1370-808CD6E6B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A4240-349C-B900-891C-A44FE487E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20C1-0A11-81E3-5885-F04998FE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4E3-875B-4918-A3EC-F2B334C5C9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BA34D-DCD6-5BAB-5526-D5D04014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C74B-D5CC-94B5-B4F5-9A347C3B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58CF-652A-48C1-A1D9-3560F52A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3696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22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82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7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462486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64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148479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28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861445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4476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50814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9256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4078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5516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126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697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4710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9453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8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653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0840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9236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0814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4840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6747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0961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B402-91FA-2021-F4FA-731CF9E3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8870-B988-1EE7-BF8A-D956357B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7ACD-41F3-4EFA-B980-58CEB40B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4E3-875B-4918-A3EC-F2B334C5C9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C1AB-DDB7-7877-E2D4-4522CDD4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8756C-2BEA-50ED-12DB-37C08980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58CF-652A-48C1-A1D9-3560F52A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5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9969894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4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3484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5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6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9099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25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640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12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20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F01D-A773-C15B-3A93-FDA472C7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2CFBC-D4B4-042D-3803-9EBF232B8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4EAC-E4AE-9F43-FB4C-93BBF6CE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4E3-875B-4918-A3EC-F2B334C5C9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9E51-CC63-505D-9B2A-9F484377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FF3A-BB2A-474E-C8C6-2FDCCFC0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58CF-652A-48C1-A1D9-3560F52A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78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595173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358316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347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88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3959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38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21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8561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9102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942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7595-168D-6541-47DB-8060C31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6DA-7563-5F40-FE25-D73D40447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5DB0-868D-7AF9-CDE3-1E8ED1DC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828E-9649-51C4-66E2-17DC34F5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4E3-875B-4918-A3EC-F2B334C5C9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DCF1B-4053-4387-7C41-75BC1097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F5F7-1EF1-A413-61DE-23E6469B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58CF-652A-48C1-A1D9-3560F52A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07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6215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6070119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1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05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57286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1850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8360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5919938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22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826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FFEC-8F93-3187-2164-0E633EF2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18AA7-270B-A945-D913-20BE1CC0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7179-E072-5409-9394-21B0C314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5D3A2-1DC4-E07E-29FB-B80083FDD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52D5B-6FA1-8768-8E13-A9E2EC57B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8C71A-429A-E940-5757-62602814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4E3-875B-4918-A3EC-F2B334C5C9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E78D0-B49A-A3BE-F427-EB48FE78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44065-2BBC-3C92-62C2-2D9B96A5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58CF-652A-48C1-A1D9-3560F52A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882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558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087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67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6063338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88143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0779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0405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03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9694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73F1-BB61-9979-5CCF-A79853B2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89A6A-4C5A-69F6-51EF-23829222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4E3-875B-4918-A3EC-F2B334C5C9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6250A-662F-75B2-73C4-7FB320E4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65BA-E494-3F1D-6787-6075F492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58CF-652A-48C1-A1D9-3560F52A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82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4345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549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2159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0907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7241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52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6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273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2879878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7182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D1DAB-29E4-1F2C-2EF6-34B9984F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4E3-875B-4918-A3EC-F2B334C5C9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815A8-1367-B9BC-9FC6-D4EC80A9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15792-64B7-62A8-C1E1-BE2B8A9E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58CF-652A-48C1-A1D9-3560F52A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43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212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721207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3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94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6138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540146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2024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4677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2172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2217587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CFC8-C2A5-7BB0-7C71-FFC0B3DE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F624-663D-6B8C-CC97-AC5D346A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A3B-4FFC-203A-72DE-E701FBCC0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72F41-36E1-EFEF-A434-71C7FF34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4E3-875B-4918-A3EC-F2B334C5C9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78BC6-3DA3-5ADC-EB8B-20049D0C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9BC1E-E728-9D34-91D4-3D74D727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58CF-652A-48C1-A1D9-3560F52A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022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4478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43739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0826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8718053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8369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6218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6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0981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10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A6B2-5EA1-7C05-3CE5-7F4C81CA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AED06-EEDA-293C-34AC-161D825BA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B3897-4FB3-E510-64B7-B89A73D30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BBFF-6776-39DE-1693-C1B9B75D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D4E3-875B-4918-A3EC-F2B334C5C9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3789A-4CBA-45AD-8438-9D2092FE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F0951-E62F-45B9-37AF-F508504D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58CF-652A-48C1-A1D9-3560F52A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04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1329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08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9028682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4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91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1275476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057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522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10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8845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313A0-4830-BEB8-A4A4-FA699D71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92F89-3636-F7A0-AB10-10F5EA54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B3EFD-8F6F-E1D6-3860-DEAD6DF6E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D4E3-875B-4918-A3EC-F2B334C5C93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CB48-FE92-84E9-D622-34BF1033D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F78A-6A78-E016-428B-A911FC087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658CF-652A-48C1-A1D9-3560F52A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4585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Работа с файлами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и режимы открытия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F4DBDEAF-7E3A-E270-343E-A07293649FB6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82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A4FE204-95C5-141D-AF64-AB2007A7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739" y="2598738"/>
            <a:ext cx="6042272" cy="3578225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Текстовые 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4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Работа с файлами</vt:lpstr>
      <vt:lpstr>Файлы и режимы открытия</vt:lpstr>
      <vt:lpstr>Выбор режима</vt:lpstr>
      <vt:lpstr>Текстовые файлы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2024-02-08T18:46:13Z</dcterms:created>
  <dcterms:modified xsi:type="dcterms:W3CDTF">2024-02-08T18:46:39Z</dcterms:modified>
</cp:coreProperties>
</file>